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1" r:id="rId6"/>
    <p:sldId id="263" r:id="rId7"/>
    <p:sldId id="266" r:id="rId8"/>
    <p:sldId id="267" r:id="rId9"/>
    <p:sldId id="268" r:id="rId10"/>
    <p:sldId id="26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71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AD0704-0890-4A0E-B94C-ED1A2463736D}" type="doc">
      <dgm:prSet loTypeId="urn:microsoft.com/office/officeart/2005/8/layout/hierarchy3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CF6DA80-0D7E-4DC5-9A1E-40FF2E971E29}">
      <dgm:prSet phldrT="[Текст]"/>
      <dgm:spPr/>
      <dgm:t>
        <a:bodyPr/>
        <a:lstStyle/>
        <a:p>
          <a:r>
            <a:rPr lang="ru-RU" dirty="0" smtClean="0"/>
            <a:t>КАМЕРНАЯ </a:t>
          </a:r>
          <a:endParaRPr lang="ru-RU" dirty="0"/>
        </a:p>
      </dgm:t>
    </dgm:pt>
    <dgm:pt modelId="{7779BEAC-8A75-4CD4-8EFA-E07A01CE5EA0}" type="parTrans" cxnId="{FC2BB99B-B561-4CB8-B476-1694498FA507}">
      <dgm:prSet/>
      <dgm:spPr/>
      <dgm:t>
        <a:bodyPr/>
        <a:lstStyle/>
        <a:p>
          <a:endParaRPr lang="ru-RU"/>
        </a:p>
      </dgm:t>
    </dgm:pt>
    <dgm:pt modelId="{02371A04-33AB-46D1-8231-0E900A911547}" type="sibTrans" cxnId="{FC2BB99B-B561-4CB8-B476-1694498FA507}">
      <dgm:prSet/>
      <dgm:spPr/>
      <dgm:t>
        <a:bodyPr/>
        <a:lstStyle/>
        <a:p>
          <a:endParaRPr lang="ru-RU"/>
        </a:p>
      </dgm:t>
    </dgm:pt>
    <dgm:pt modelId="{8061C094-2FAE-4414-BFCB-8420641B2863}">
      <dgm:prSet phldrT="[Текст]"/>
      <dgm:spPr/>
      <dgm:t>
        <a:bodyPr/>
        <a:lstStyle/>
        <a:p>
          <a:r>
            <a:rPr lang="ru-RU" dirty="0" smtClean="0"/>
            <a:t>ПЕСНЯ ГИМН</a:t>
          </a:r>
          <a:endParaRPr lang="ru-RU" dirty="0"/>
        </a:p>
      </dgm:t>
    </dgm:pt>
    <dgm:pt modelId="{D2B0A60D-A342-4AEC-9882-61B978027267}" type="parTrans" cxnId="{23182152-2EC1-4020-84AF-07BAB49908F8}">
      <dgm:prSet/>
      <dgm:spPr/>
      <dgm:t>
        <a:bodyPr/>
        <a:lstStyle/>
        <a:p>
          <a:endParaRPr lang="ru-RU"/>
        </a:p>
      </dgm:t>
    </dgm:pt>
    <dgm:pt modelId="{4B5A0E71-BD7D-4D66-A1F0-440621817C70}" type="sibTrans" cxnId="{23182152-2EC1-4020-84AF-07BAB49908F8}">
      <dgm:prSet/>
      <dgm:spPr/>
      <dgm:t>
        <a:bodyPr/>
        <a:lstStyle/>
        <a:p>
          <a:endParaRPr lang="ru-RU"/>
        </a:p>
      </dgm:t>
    </dgm:pt>
    <dgm:pt modelId="{847CDC52-49F7-4F4F-9840-2840F61EB852}">
      <dgm:prSet phldrT="[Текст]"/>
      <dgm:spPr/>
      <dgm:t>
        <a:bodyPr/>
        <a:lstStyle/>
        <a:p>
          <a:r>
            <a:rPr lang="ru-RU" dirty="0" smtClean="0"/>
            <a:t>РОМАНС СЕРЕНАДА </a:t>
          </a:r>
          <a:endParaRPr lang="ru-RU" dirty="0"/>
        </a:p>
      </dgm:t>
    </dgm:pt>
    <dgm:pt modelId="{14BCC497-4D61-451D-B105-447E93F3349C}" type="parTrans" cxnId="{CBC1CB7E-E44D-4B26-A4E4-928FA6DC7915}">
      <dgm:prSet/>
      <dgm:spPr/>
      <dgm:t>
        <a:bodyPr/>
        <a:lstStyle/>
        <a:p>
          <a:endParaRPr lang="ru-RU"/>
        </a:p>
      </dgm:t>
    </dgm:pt>
    <dgm:pt modelId="{6FAE53BE-CFFD-481E-95D1-4368C27C32B0}" type="sibTrans" cxnId="{CBC1CB7E-E44D-4B26-A4E4-928FA6DC7915}">
      <dgm:prSet/>
      <dgm:spPr/>
      <dgm:t>
        <a:bodyPr/>
        <a:lstStyle/>
        <a:p>
          <a:endParaRPr lang="ru-RU"/>
        </a:p>
      </dgm:t>
    </dgm:pt>
    <dgm:pt modelId="{1A616F21-5FC4-4095-AFB0-49D80F90835C}">
      <dgm:prSet phldrT="[Текст]"/>
      <dgm:spPr/>
      <dgm:t>
        <a:bodyPr/>
        <a:lstStyle/>
        <a:p>
          <a:r>
            <a:rPr lang="ru-RU" dirty="0" smtClean="0"/>
            <a:t>ВОКАЛЬНО-ХОРОВАЯ </a:t>
          </a:r>
          <a:endParaRPr lang="ru-RU" dirty="0"/>
        </a:p>
      </dgm:t>
    </dgm:pt>
    <dgm:pt modelId="{C065AA37-B3D5-4326-9829-95A66759B46F}" type="parTrans" cxnId="{111C9D2A-A31E-4935-AAAD-8D501058D27F}">
      <dgm:prSet/>
      <dgm:spPr/>
      <dgm:t>
        <a:bodyPr/>
        <a:lstStyle/>
        <a:p>
          <a:endParaRPr lang="ru-RU"/>
        </a:p>
      </dgm:t>
    </dgm:pt>
    <dgm:pt modelId="{5AF0329C-DBC4-407E-BE6A-F74B1320D907}" type="sibTrans" cxnId="{111C9D2A-A31E-4935-AAAD-8D501058D27F}">
      <dgm:prSet/>
      <dgm:spPr/>
      <dgm:t>
        <a:bodyPr/>
        <a:lstStyle/>
        <a:p>
          <a:endParaRPr lang="ru-RU"/>
        </a:p>
      </dgm:t>
    </dgm:pt>
    <dgm:pt modelId="{D8778FA2-6C85-4029-8D2E-A88A822FDE82}">
      <dgm:prSet phldrT="[Текст]"/>
      <dgm:spPr/>
      <dgm:t>
        <a:bodyPr/>
        <a:lstStyle/>
        <a:p>
          <a:r>
            <a:rPr lang="ru-RU" dirty="0" smtClean="0"/>
            <a:t>КАНТАТА </a:t>
          </a:r>
          <a:endParaRPr lang="ru-RU" dirty="0"/>
        </a:p>
      </dgm:t>
    </dgm:pt>
    <dgm:pt modelId="{D2F566E3-42C5-4A95-A2D1-8675E77FB3CF}" type="parTrans" cxnId="{CBC0D441-89E9-461D-8AE9-BAC62F9D9C55}">
      <dgm:prSet/>
      <dgm:spPr/>
      <dgm:t>
        <a:bodyPr/>
        <a:lstStyle/>
        <a:p>
          <a:endParaRPr lang="ru-RU"/>
        </a:p>
      </dgm:t>
    </dgm:pt>
    <dgm:pt modelId="{BBE96156-E6FB-4462-BD65-E0DC5D7F08AA}" type="sibTrans" cxnId="{CBC0D441-89E9-461D-8AE9-BAC62F9D9C55}">
      <dgm:prSet/>
      <dgm:spPr/>
      <dgm:t>
        <a:bodyPr/>
        <a:lstStyle/>
        <a:p>
          <a:endParaRPr lang="ru-RU"/>
        </a:p>
      </dgm:t>
    </dgm:pt>
    <dgm:pt modelId="{A041CFA6-28B1-4511-8549-2A403623625C}">
      <dgm:prSet phldrT="[Текст]"/>
      <dgm:spPr/>
      <dgm:t>
        <a:bodyPr/>
        <a:lstStyle/>
        <a:p>
          <a:r>
            <a:rPr lang="ru-RU" dirty="0" smtClean="0"/>
            <a:t>ОРАТОРИЯ </a:t>
          </a:r>
          <a:endParaRPr lang="ru-RU" dirty="0"/>
        </a:p>
      </dgm:t>
    </dgm:pt>
    <dgm:pt modelId="{19429706-5BA8-4D61-8474-C58379DD0CD2}" type="parTrans" cxnId="{0C12283B-4A55-41AC-B353-D6C8CD929DE2}">
      <dgm:prSet/>
      <dgm:spPr/>
      <dgm:t>
        <a:bodyPr/>
        <a:lstStyle/>
        <a:p>
          <a:endParaRPr lang="ru-RU"/>
        </a:p>
      </dgm:t>
    </dgm:pt>
    <dgm:pt modelId="{9CE312BB-B1B7-4A71-A97D-31A9078AF1A2}" type="sibTrans" cxnId="{0C12283B-4A55-41AC-B353-D6C8CD929DE2}">
      <dgm:prSet/>
      <dgm:spPr/>
      <dgm:t>
        <a:bodyPr/>
        <a:lstStyle/>
        <a:p>
          <a:endParaRPr lang="ru-RU"/>
        </a:p>
      </dgm:t>
    </dgm:pt>
    <dgm:pt modelId="{F12D306F-ADA4-40FE-8C5B-38B91F7976FC}">
      <dgm:prSet phldrT="[Текст]"/>
      <dgm:spPr/>
      <dgm:t>
        <a:bodyPr/>
        <a:lstStyle/>
        <a:p>
          <a:r>
            <a:rPr lang="ru-RU" dirty="0" smtClean="0"/>
            <a:t>БАЛЛАДА </a:t>
          </a:r>
          <a:endParaRPr lang="ru-RU" dirty="0"/>
        </a:p>
      </dgm:t>
    </dgm:pt>
    <dgm:pt modelId="{60C91D9E-3C1E-49DC-83A5-B47A14E9C924}" type="parTrans" cxnId="{8AC2ADEA-8FF2-4D3A-B900-A548B784FA7D}">
      <dgm:prSet/>
      <dgm:spPr/>
      <dgm:t>
        <a:bodyPr/>
        <a:lstStyle/>
        <a:p>
          <a:endParaRPr lang="ru-RU"/>
        </a:p>
      </dgm:t>
    </dgm:pt>
    <dgm:pt modelId="{4DC40E49-F4B5-42C0-B60B-AF09B49C8FB7}" type="sibTrans" cxnId="{8AC2ADEA-8FF2-4D3A-B900-A548B784FA7D}">
      <dgm:prSet/>
      <dgm:spPr/>
      <dgm:t>
        <a:bodyPr/>
        <a:lstStyle/>
        <a:p>
          <a:endParaRPr lang="ru-RU"/>
        </a:p>
      </dgm:t>
    </dgm:pt>
    <dgm:pt modelId="{4BA7178B-8E4B-4FDF-9C93-4CDF0BCEC114}">
      <dgm:prSet phldrT="[Текст]"/>
      <dgm:spPr/>
      <dgm:t>
        <a:bodyPr/>
        <a:lstStyle/>
        <a:p>
          <a:r>
            <a:rPr lang="ru-RU" dirty="0" smtClean="0"/>
            <a:t>ХОРОВОЙ КОНЦЕРТ </a:t>
          </a:r>
          <a:endParaRPr lang="ru-RU" dirty="0"/>
        </a:p>
      </dgm:t>
    </dgm:pt>
    <dgm:pt modelId="{3711EA6E-266C-4906-974B-42D2CF142655}" type="parTrans" cxnId="{26A78D38-B914-412A-9354-42520541A363}">
      <dgm:prSet/>
      <dgm:spPr/>
      <dgm:t>
        <a:bodyPr/>
        <a:lstStyle/>
        <a:p>
          <a:endParaRPr lang="ru-RU"/>
        </a:p>
      </dgm:t>
    </dgm:pt>
    <dgm:pt modelId="{55D23C82-1F08-40C3-9B40-05779F990616}" type="sibTrans" cxnId="{26A78D38-B914-412A-9354-42520541A363}">
      <dgm:prSet/>
      <dgm:spPr/>
      <dgm:t>
        <a:bodyPr/>
        <a:lstStyle/>
        <a:p>
          <a:endParaRPr lang="ru-RU"/>
        </a:p>
      </dgm:t>
    </dgm:pt>
    <dgm:pt modelId="{2B82025A-B524-40B0-B71F-7D89B96C8D67}" type="pres">
      <dgm:prSet presAssocID="{5FAD0704-0890-4A0E-B94C-ED1A2463736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C04041-2906-40E2-8C94-FBB80D488967}" type="pres">
      <dgm:prSet presAssocID="{BCF6DA80-0D7E-4DC5-9A1E-40FF2E971E29}" presName="root" presStyleCnt="0"/>
      <dgm:spPr/>
    </dgm:pt>
    <dgm:pt modelId="{D45B7651-868F-43CE-8714-3B243380F9F4}" type="pres">
      <dgm:prSet presAssocID="{BCF6DA80-0D7E-4DC5-9A1E-40FF2E971E29}" presName="rootComposite" presStyleCnt="0"/>
      <dgm:spPr/>
    </dgm:pt>
    <dgm:pt modelId="{7FE51A84-540C-47BA-A7AC-57152821D82E}" type="pres">
      <dgm:prSet presAssocID="{BCF6DA80-0D7E-4DC5-9A1E-40FF2E971E29}" presName="rootText" presStyleLbl="node1" presStyleIdx="0" presStyleCnt="2"/>
      <dgm:spPr/>
      <dgm:t>
        <a:bodyPr/>
        <a:lstStyle/>
        <a:p>
          <a:endParaRPr lang="ru-RU"/>
        </a:p>
      </dgm:t>
    </dgm:pt>
    <dgm:pt modelId="{D41CF4A1-2515-403B-9FCE-25987213E1DC}" type="pres">
      <dgm:prSet presAssocID="{BCF6DA80-0D7E-4DC5-9A1E-40FF2E971E29}" presName="rootConnector" presStyleLbl="node1" presStyleIdx="0" presStyleCnt="2"/>
      <dgm:spPr/>
      <dgm:t>
        <a:bodyPr/>
        <a:lstStyle/>
        <a:p>
          <a:endParaRPr lang="ru-RU"/>
        </a:p>
      </dgm:t>
    </dgm:pt>
    <dgm:pt modelId="{FF2AA4EA-7C0B-4D62-BE36-114B762A75B3}" type="pres">
      <dgm:prSet presAssocID="{BCF6DA80-0D7E-4DC5-9A1E-40FF2E971E29}" presName="childShape" presStyleCnt="0"/>
      <dgm:spPr/>
    </dgm:pt>
    <dgm:pt modelId="{F6D6083E-F3B8-4071-BBCE-6EA9A0AC52D7}" type="pres">
      <dgm:prSet presAssocID="{D2B0A60D-A342-4AEC-9882-61B978027267}" presName="Name13" presStyleLbl="parChTrans1D2" presStyleIdx="0" presStyleCnt="6"/>
      <dgm:spPr/>
      <dgm:t>
        <a:bodyPr/>
        <a:lstStyle/>
        <a:p>
          <a:endParaRPr lang="ru-RU"/>
        </a:p>
      </dgm:t>
    </dgm:pt>
    <dgm:pt modelId="{2F6A1130-C52E-4BB0-8767-70E787C7357F}" type="pres">
      <dgm:prSet presAssocID="{8061C094-2FAE-4414-BFCB-8420641B2863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B75D4-CB84-4A41-AC05-156D40DC29CF}" type="pres">
      <dgm:prSet presAssocID="{14BCC497-4D61-451D-B105-447E93F3349C}" presName="Name13" presStyleLbl="parChTrans1D2" presStyleIdx="1" presStyleCnt="6"/>
      <dgm:spPr/>
      <dgm:t>
        <a:bodyPr/>
        <a:lstStyle/>
        <a:p>
          <a:endParaRPr lang="ru-RU"/>
        </a:p>
      </dgm:t>
    </dgm:pt>
    <dgm:pt modelId="{A9096B7E-97F6-4BD5-B9D4-7C73A9C457AC}" type="pres">
      <dgm:prSet presAssocID="{847CDC52-49F7-4F4F-9840-2840F61EB852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FFCB0-B37C-452B-B33D-0E7A4255C37E}" type="pres">
      <dgm:prSet presAssocID="{60C91D9E-3C1E-49DC-83A5-B47A14E9C924}" presName="Name13" presStyleLbl="parChTrans1D2" presStyleIdx="2" presStyleCnt="6"/>
      <dgm:spPr/>
      <dgm:t>
        <a:bodyPr/>
        <a:lstStyle/>
        <a:p>
          <a:endParaRPr lang="ru-RU"/>
        </a:p>
      </dgm:t>
    </dgm:pt>
    <dgm:pt modelId="{6DE31CBC-80FC-4FB9-A257-14DF2EA64EC5}" type="pres">
      <dgm:prSet presAssocID="{F12D306F-ADA4-40FE-8C5B-38B91F7976FC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239532-A611-4113-A356-168F89C9E28E}" type="pres">
      <dgm:prSet presAssocID="{1A616F21-5FC4-4095-AFB0-49D80F90835C}" presName="root" presStyleCnt="0"/>
      <dgm:spPr/>
    </dgm:pt>
    <dgm:pt modelId="{F41F936B-E569-450B-AD06-3747948DBA9A}" type="pres">
      <dgm:prSet presAssocID="{1A616F21-5FC4-4095-AFB0-49D80F90835C}" presName="rootComposite" presStyleCnt="0"/>
      <dgm:spPr/>
    </dgm:pt>
    <dgm:pt modelId="{F52D24D2-6994-463F-9161-00A4F1989EE7}" type="pres">
      <dgm:prSet presAssocID="{1A616F21-5FC4-4095-AFB0-49D80F90835C}" presName="rootText" presStyleLbl="node1" presStyleIdx="1" presStyleCnt="2"/>
      <dgm:spPr/>
      <dgm:t>
        <a:bodyPr/>
        <a:lstStyle/>
        <a:p>
          <a:endParaRPr lang="ru-RU"/>
        </a:p>
      </dgm:t>
    </dgm:pt>
    <dgm:pt modelId="{1C42EEC5-7B40-4075-A4EF-F0A465BA5172}" type="pres">
      <dgm:prSet presAssocID="{1A616F21-5FC4-4095-AFB0-49D80F90835C}" presName="rootConnector" presStyleLbl="node1" presStyleIdx="1" presStyleCnt="2"/>
      <dgm:spPr/>
      <dgm:t>
        <a:bodyPr/>
        <a:lstStyle/>
        <a:p>
          <a:endParaRPr lang="ru-RU"/>
        </a:p>
      </dgm:t>
    </dgm:pt>
    <dgm:pt modelId="{E70E662C-969A-46B8-B8F2-3B2680B23ED0}" type="pres">
      <dgm:prSet presAssocID="{1A616F21-5FC4-4095-AFB0-49D80F90835C}" presName="childShape" presStyleCnt="0"/>
      <dgm:spPr/>
    </dgm:pt>
    <dgm:pt modelId="{44B02E00-9ADA-474E-8CC6-9E0E0D68227B}" type="pres">
      <dgm:prSet presAssocID="{D2F566E3-42C5-4A95-A2D1-8675E77FB3CF}" presName="Name13" presStyleLbl="parChTrans1D2" presStyleIdx="3" presStyleCnt="6"/>
      <dgm:spPr/>
      <dgm:t>
        <a:bodyPr/>
        <a:lstStyle/>
        <a:p>
          <a:endParaRPr lang="ru-RU"/>
        </a:p>
      </dgm:t>
    </dgm:pt>
    <dgm:pt modelId="{068EF3C0-2A75-48C1-922D-300746DB4232}" type="pres">
      <dgm:prSet presAssocID="{D8778FA2-6C85-4029-8D2E-A88A822FDE82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DDE52-5C12-44C1-825F-DB134B3FE8F6}" type="pres">
      <dgm:prSet presAssocID="{19429706-5BA8-4D61-8474-C58379DD0CD2}" presName="Name13" presStyleLbl="parChTrans1D2" presStyleIdx="4" presStyleCnt="6"/>
      <dgm:spPr/>
      <dgm:t>
        <a:bodyPr/>
        <a:lstStyle/>
        <a:p>
          <a:endParaRPr lang="ru-RU"/>
        </a:p>
      </dgm:t>
    </dgm:pt>
    <dgm:pt modelId="{2E8D4974-CF4D-4AB3-A36B-79C97574BD3D}" type="pres">
      <dgm:prSet presAssocID="{A041CFA6-28B1-4511-8549-2A403623625C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E016B-341D-44F1-839B-8612D90859F5}" type="pres">
      <dgm:prSet presAssocID="{3711EA6E-266C-4906-974B-42D2CF142655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FEE8FE4-216A-4D15-A454-33374B29C407}" type="pres">
      <dgm:prSet presAssocID="{4BA7178B-8E4B-4FDF-9C93-4CDF0BCEC114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182152-2EC1-4020-84AF-07BAB49908F8}" srcId="{BCF6DA80-0D7E-4DC5-9A1E-40FF2E971E29}" destId="{8061C094-2FAE-4414-BFCB-8420641B2863}" srcOrd="0" destOrd="0" parTransId="{D2B0A60D-A342-4AEC-9882-61B978027267}" sibTransId="{4B5A0E71-BD7D-4D66-A1F0-440621817C70}"/>
    <dgm:cxn modelId="{CBC0D441-89E9-461D-8AE9-BAC62F9D9C55}" srcId="{1A616F21-5FC4-4095-AFB0-49D80F90835C}" destId="{D8778FA2-6C85-4029-8D2E-A88A822FDE82}" srcOrd="0" destOrd="0" parTransId="{D2F566E3-42C5-4A95-A2D1-8675E77FB3CF}" sibTransId="{BBE96156-E6FB-4462-BD65-E0DC5D7F08AA}"/>
    <dgm:cxn modelId="{C645A53A-7A26-4391-9DFF-3FA2D5BC13EA}" type="presOf" srcId="{3711EA6E-266C-4906-974B-42D2CF142655}" destId="{101E016B-341D-44F1-839B-8612D90859F5}" srcOrd="0" destOrd="0" presId="urn:microsoft.com/office/officeart/2005/8/layout/hierarchy3"/>
    <dgm:cxn modelId="{C4AAC0C1-5B68-4C4B-BA49-490C9FF5110F}" type="presOf" srcId="{D2F566E3-42C5-4A95-A2D1-8675E77FB3CF}" destId="{44B02E00-9ADA-474E-8CC6-9E0E0D68227B}" srcOrd="0" destOrd="0" presId="urn:microsoft.com/office/officeart/2005/8/layout/hierarchy3"/>
    <dgm:cxn modelId="{FC2BB99B-B561-4CB8-B476-1694498FA507}" srcId="{5FAD0704-0890-4A0E-B94C-ED1A2463736D}" destId="{BCF6DA80-0D7E-4DC5-9A1E-40FF2E971E29}" srcOrd="0" destOrd="0" parTransId="{7779BEAC-8A75-4CD4-8EFA-E07A01CE5EA0}" sibTransId="{02371A04-33AB-46D1-8231-0E900A911547}"/>
    <dgm:cxn modelId="{73F2DBF9-349A-49C3-BDF7-0CE1615152A6}" type="presOf" srcId="{4BA7178B-8E4B-4FDF-9C93-4CDF0BCEC114}" destId="{0FEE8FE4-216A-4D15-A454-33374B29C407}" srcOrd="0" destOrd="0" presId="urn:microsoft.com/office/officeart/2005/8/layout/hierarchy3"/>
    <dgm:cxn modelId="{2CF9AD93-929D-4317-A839-94590D7E3ED3}" type="presOf" srcId="{60C91D9E-3C1E-49DC-83A5-B47A14E9C924}" destId="{AE9FFCB0-B37C-452B-B33D-0E7A4255C37E}" srcOrd="0" destOrd="0" presId="urn:microsoft.com/office/officeart/2005/8/layout/hierarchy3"/>
    <dgm:cxn modelId="{90305743-8877-4C9D-98F0-729AB99E2D7E}" type="presOf" srcId="{BCF6DA80-0D7E-4DC5-9A1E-40FF2E971E29}" destId="{7FE51A84-540C-47BA-A7AC-57152821D82E}" srcOrd="0" destOrd="0" presId="urn:microsoft.com/office/officeart/2005/8/layout/hierarchy3"/>
    <dgm:cxn modelId="{26A78D38-B914-412A-9354-42520541A363}" srcId="{1A616F21-5FC4-4095-AFB0-49D80F90835C}" destId="{4BA7178B-8E4B-4FDF-9C93-4CDF0BCEC114}" srcOrd="2" destOrd="0" parTransId="{3711EA6E-266C-4906-974B-42D2CF142655}" sibTransId="{55D23C82-1F08-40C3-9B40-05779F990616}"/>
    <dgm:cxn modelId="{5C53486E-F3FA-49B7-AB1C-6646F9267CBC}" type="presOf" srcId="{1A616F21-5FC4-4095-AFB0-49D80F90835C}" destId="{F52D24D2-6994-463F-9161-00A4F1989EE7}" srcOrd="0" destOrd="0" presId="urn:microsoft.com/office/officeart/2005/8/layout/hierarchy3"/>
    <dgm:cxn modelId="{FB59136E-99DD-4A38-B8CA-91D844D62F05}" type="presOf" srcId="{D8778FA2-6C85-4029-8D2E-A88A822FDE82}" destId="{068EF3C0-2A75-48C1-922D-300746DB4232}" srcOrd="0" destOrd="0" presId="urn:microsoft.com/office/officeart/2005/8/layout/hierarchy3"/>
    <dgm:cxn modelId="{369113B6-07FC-4333-BD82-EFF70F7F89B3}" type="presOf" srcId="{BCF6DA80-0D7E-4DC5-9A1E-40FF2E971E29}" destId="{D41CF4A1-2515-403B-9FCE-25987213E1DC}" srcOrd="1" destOrd="0" presId="urn:microsoft.com/office/officeart/2005/8/layout/hierarchy3"/>
    <dgm:cxn modelId="{B11198E4-4967-4994-92E1-05AFE4DC1582}" type="presOf" srcId="{D2B0A60D-A342-4AEC-9882-61B978027267}" destId="{F6D6083E-F3B8-4071-BBCE-6EA9A0AC52D7}" srcOrd="0" destOrd="0" presId="urn:microsoft.com/office/officeart/2005/8/layout/hierarchy3"/>
    <dgm:cxn modelId="{7ABCD9B9-908A-4B22-ABF3-95A6BDC89644}" type="presOf" srcId="{F12D306F-ADA4-40FE-8C5B-38B91F7976FC}" destId="{6DE31CBC-80FC-4FB9-A257-14DF2EA64EC5}" srcOrd="0" destOrd="0" presId="urn:microsoft.com/office/officeart/2005/8/layout/hierarchy3"/>
    <dgm:cxn modelId="{0C12283B-4A55-41AC-B353-D6C8CD929DE2}" srcId="{1A616F21-5FC4-4095-AFB0-49D80F90835C}" destId="{A041CFA6-28B1-4511-8549-2A403623625C}" srcOrd="1" destOrd="0" parTransId="{19429706-5BA8-4D61-8474-C58379DD0CD2}" sibTransId="{9CE312BB-B1B7-4A71-A97D-31A9078AF1A2}"/>
    <dgm:cxn modelId="{8AC2ADEA-8FF2-4D3A-B900-A548B784FA7D}" srcId="{BCF6DA80-0D7E-4DC5-9A1E-40FF2E971E29}" destId="{F12D306F-ADA4-40FE-8C5B-38B91F7976FC}" srcOrd="2" destOrd="0" parTransId="{60C91D9E-3C1E-49DC-83A5-B47A14E9C924}" sibTransId="{4DC40E49-F4B5-42C0-B60B-AF09B49C8FB7}"/>
    <dgm:cxn modelId="{68D58B6E-38FB-4556-95F0-2CCFCFC16012}" type="presOf" srcId="{A041CFA6-28B1-4511-8549-2A403623625C}" destId="{2E8D4974-CF4D-4AB3-A36B-79C97574BD3D}" srcOrd="0" destOrd="0" presId="urn:microsoft.com/office/officeart/2005/8/layout/hierarchy3"/>
    <dgm:cxn modelId="{F5FD324C-3D67-4269-8436-9F2B29003A44}" type="presOf" srcId="{8061C094-2FAE-4414-BFCB-8420641B2863}" destId="{2F6A1130-C52E-4BB0-8767-70E787C7357F}" srcOrd="0" destOrd="0" presId="urn:microsoft.com/office/officeart/2005/8/layout/hierarchy3"/>
    <dgm:cxn modelId="{D00CCC72-8B36-4AF5-BF5D-F586DB2F03AE}" type="presOf" srcId="{847CDC52-49F7-4F4F-9840-2840F61EB852}" destId="{A9096B7E-97F6-4BD5-B9D4-7C73A9C457AC}" srcOrd="0" destOrd="0" presId="urn:microsoft.com/office/officeart/2005/8/layout/hierarchy3"/>
    <dgm:cxn modelId="{9E2AC598-94F4-46C6-B70C-468E06ADFD9C}" type="presOf" srcId="{1A616F21-5FC4-4095-AFB0-49D80F90835C}" destId="{1C42EEC5-7B40-4075-A4EF-F0A465BA5172}" srcOrd="1" destOrd="0" presId="urn:microsoft.com/office/officeart/2005/8/layout/hierarchy3"/>
    <dgm:cxn modelId="{111C9D2A-A31E-4935-AAAD-8D501058D27F}" srcId="{5FAD0704-0890-4A0E-B94C-ED1A2463736D}" destId="{1A616F21-5FC4-4095-AFB0-49D80F90835C}" srcOrd="1" destOrd="0" parTransId="{C065AA37-B3D5-4326-9829-95A66759B46F}" sibTransId="{5AF0329C-DBC4-407E-BE6A-F74B1320D907}"/>
    <dgm:cxn modelId="{CBC1CB7E-E44D-4B26-A4E4-928FA6DC7915}" srcId="{BCF6DA80-0D7E-4DC5-9A1E-40FF2E971E29}" destId="{847CDC52-49F7-4F4F-9840-2840F61EB852}" srcOrd="1" destOrd="0" parTransId="{14BCC497-4D61-451D-B105-447E93F3349C}" sibTransId="{6FAE53BE-CFFD-481E-95D1-4368C27C32B0}"/>
    <dgm:cxn modelId="{D5533C56-56AD-4672-857B-21E427B3F302}" type="presOf" srcId="{5FAD0704-0890-4A0E-B94C-ED1A2463736D}" destId="{2B82025A-B524-40B0-B71F-7D89B96C8D67}" srcOrd="0" destOrd="0" presId="urn:microsoft.com/office/officeart/2005/8/layout/hierarchy3"/>
    <dgm:cxn modelId="{36B64FF8-2472-427A-8327-791E7B03D893}" type="presOf" srcId="{19429706-5BA8-4D61-8474-C58379DD0CD2}" destId="{85BDDE52-5C12-44C1-825F-DB134B3FE8F6}" srcOrd="0" destOrd="0" presId="urn:microsoft.com/office/officeart/2005/8/layout/hierarchy3"/>
    <dgm:cxn modelId="{AE5C1C92-CB2C-475D-961B-8A1DF98FBD45}" type="presOf" srcId="{14BCC497-4D61-451D-B105-447E93F3349C}" destId="{7DEB75D4-CB84-4A41-AC05-156D40DC29CF}" srcOrd="0" destOrd="0" presId="urn:microsoft.com/office/officeart/2005/8/layout/hierarchy3"/>
    <dgm:cxn modelId="{F254CC75-1FDC-4012-8A36-2610315487AB}" type="presParOf" srcId="{2B82025A-B524-40B0-B71F-7D89B96C8D67}" destId="{1AC04041-2906-40E2-8C94-FBB80D488967}" srcOrd="0" destOrd="0" presId="urn:microsoft.com/office/officeart/2005/8/layout/hierarchy3"/>
    <dgm:cxn modelId="{3CBFA844-E8C8-4EEF-AB89-A899B4EDC327}" type="presParOf" srcId="{1AC04041-2906-40E2-8C94-FBB80D488967}" destId="{D45B7651-868F-43CE-8714-3B243380F9F4}" srcOrd="0" destOrd="0" presId="urn:microsoft.com/office/officeart/2005/8/layout/hierarchy3"/>
    <dgm:cxn modelId="{572A04F0-D96D-41F6-B089-1D67B316C905}" type="presParOf" srcId="{D45B7651-868F-43CE-8714-3B243380F9F4}" destId="{7FE51A84-540C-47BA-A7AC-57152821D82E}" srcOrd="0" destOrd="0" presId="urn:microsoft.com/office/officeart/2005/8/layout/hierarchy3"/>
    <dgm:cxn modelId="{EA92911E-D8AB-412A-B6B6-3E8E26139FB6}" type="presParOf" srcId="{D45B7651-868F-43CE-8714-3B243380F9F4}" destId="{D41CF4A1-2515-403B-9FCE-25987213E1DC}" srcOrd="1" destOrd="0" presId="urn:microsoft.com/office/officeart/2005/8/layout/hierarchy3"/>
    <dgm:cxn modelId="{717B7226-B8CE-4199-A132-15E3DF27967E}" type="presParOf" srcId="{1AC04041-2906-40E2-8C94-FBB80D488967}" destId="{FF2AA4EA-7C0B-4D62-BE36-114B762A75B3}" srcOrd="1" destOrd="0" presId="urn:microsoft.com/office/officeart/2005/8/layout/hierarchy3"/>
    <dgm:cxn modelId="{7228B718-D3CA-4B7E-82EA-1F946729CD51}" type="presParOf" srcId="{FF2AA4EA-7C0B-4D62-BE36-114B762A75B3}" destId="{F6D6083E-F3B8-4071-BBCE-6EA9A0AC52D7}" srcOrd="0" destOrd="0" presId="urn:microsoft.com/office/officeart/2005/8/layout/hierarchy3"/>
    <dgm:cxn modelId="{951095E0-9BB7-4686-B94D-0F5C3C1FC5DE}" type="presParOf" srcId="{FF2AA4EA-7C0B-4D62-BE36-114B762A75B3}" destId="{2F6A1130-C52E-4BB0-8767-70E787C7357F}" srcOrd="1" destOrd="0" presId="urn:microsoft.com/office/officeart/2005/8/layout/hierarchy3"/>
    <dgm:cxn modelId="{20E5E2AB-F998-4715-A355-C0D2D1CD1AC6}" type="presParOf" srcId="{FF2AA4EA-7C0B-4D62-BE36-114B762A75B3}" destId="{7DEB75D4-CB84-4A41-AC05-156D40DC29CF}" srcOrd="2" destOrd="0" presId="urn:microsoft.com/office/officeart/2005/8/layout/hierarchy3"/>
    <dgm:cxn modelId="{CAEBAD55-237C-4B1A-8527-98A686EF2244}" type="presParOf" srcId="{FF2AA4EA-7C0B-4D62-BE36-114B762A75B3}" destId="{A9096B7E-97F6-4BD5-B9D4-7C73A9C457AC}" srcOrd="3" destOrd="0" presId="urn:microsoft.com/office/officeart/2005/8/layout/hierarchy3"/>
    <dgm:cxn modelId="{20A0D4B9-2CF2-4A35-A783-A32CEE3BDC11}" type="presParOf" srcId="{FF2AA4EA-7C0B-4D62-BE36-114B762A75B3}" destId="{AE9FFCB0-B37C-452B-B33D-0E7A4255C37E}" srcOrd="4" destOrd="0" presId="urn:microsoft.com/office/officeart/2005/8/layout/hierarchy3"/>
    <dgm:cxn modelId="{D26107AF-7B43-4587-9BDC-C79C991179EE}" type="presParOf" srcId="{FF2AA4EA-7C0B-4D62-BE36-114B762A75B3}" destId="{6DE31CBC-80FC-4FB9-A257-14DF2EA64EC5}" srcOrd="5" destOrd="0" presId="urn:microsoft.com/office/officeart/2005/8/layout/hierarchy3"/>
    <dgm:cxn modelId="{C85575B5-23AD-4B6E-B348-214778E7B82F}" type="presParOf" srcId="{2B82025A-B524-40B0-B71F-7D89B96C8D67}" destId="{B2239532-A611-4113-A356-168F89C9E28E}" srcOrd="1" destOrd="0" presId="urn:microsoft.com/office/officeart/2005/8/layout/hierarchy3"/>
    <dgm:cxn modelId="{9EEE9B93-94E0-4667-A5F4-3CE382BFA565}" type="presParOf" srcId="{B2239532-A611-4113-A356-168F89C9E28E}" destId="{F41F936B-E569-450B-AD06-3747948DBA9A}" srcOrd="0" destOrd="0" presId="urn:microsoft.com/office/officeart/2005/8/layout/hierarchy3"/>
    <dgm:cxn modelId="{DBD68DC6-8E01-41A2-BEBC-3CF15352A385}" type="presParOf" srcId="{F41F936B-E569-450B-AD06-3747948DBA9A}" destId="{F52D24D2-6994-463F-9161-00A4F1989EE7}" srcOrd="0" destOrd="0" presId="urn:microsoft.com/office/officeart/2005/8/layout/hierarchy3"/>
    <dgm:cxn modelId="{534B24BD-A230-456D-8863-38DBE19F5CDA}" type="presParOf" srcId="{F41F936B-E569-450B-AD06-3747948DBA9A}" destId="{1C42EEC5-7B40-4075-A4EF-F0A465BA5172}" srcOrd="1" destOrd="0" presId="urn:microsoft.com/office/officeart/2005/8/layout/hierarchy3"/>
    <dgm:cxn modelId="{016E0CF9-D7D6-434C-91BB-FBD384C4173C}" type="presParOf" srcId="{B2239532-A611-4113-A356-168F89C9E28E}" destId="{E70E662C-969A-46B8-B8F2-3B2680B23ED0}" srcOrd="1" destOrd="0" presId="urn:microsoft.com/office/officeart/2005/8/layout/hierarchy3"/>
    <dgm:cxn modelId="{2AB9DDDB-A8C3-496A-BB38-49678C1A72FD}" type="presParOf" srcId="{E70E662C-969A-46B8-B8F2-3B2680B23ED0}" destId="{44B02E00-9ADA-474E-8CC6-9E0E0D68227B}" srcOrd="0" destOrd="0" presId="urn:microsoft.com/office/officeart/2005/8/layout/hierarchy3"/>
    <dgm:cxn modelId="{B04888E8-F643-48B1-A5CA-7DDFC8EE8F8A}" type="presParOf" srcId="{E70E662C-969A-46B8-B8F2-3B2680B23ED0}" destId="{068EF3C0-2A75-48C1-922D-300746DB4232}" srcOrd="1" destOrd="0" presId="urn:microsoft.com/office/officeart/2005/8/layout/hierarchy3"/>
    <dgm:cxn modelId="{3A356D22-236D-4630-B879-B512076B2A7A}" type="presParOf" srcId="{E70E662C-969A-46B8-B8F2-3B2680B23ED0}" destId="{85BDDE52-5C12-44C1-825F-DB134B3FE8F6}" srcOrd="2" destOrd="0" presId="urn:microsoft.com/office/officeart/2005/8/layout/hierarchy3"/>
    <dgm:cxn modelId="{CD217933-6126-480A-A976-E0A488F2A4D8}" type="presParOf" srcId="{E70E662C-969A-46B8-B8F2-3B2680B23ED0}" destId="{2E8D4974-CF4D-4AB3-A36B-79C97574BD3D}" srcOrd="3" destOrd="0" presId="urn:microsoft.com/office/officeart/2005/8/layout/hierarchy3"/>
    <dgm:cxn modelId="{A6936AB0-AC26-4669-BE03-814B5EA32463}" type="presParOf" srcId="{E70E662C-969A-46B8-B8F2-3B2680B23ED0}" destId="{101E016B-341D-44F1-839B-8612D90859F5}" srcOrd="4" destOrd="0" presId="urn:microsoft.com/office/officeart/2005/8/layout/hierarchy3"/>
    <dgm:cxn modelId="{2FB13CB7-6C16-4680-945A-162B5931BE22}" type="presParOf" srcId="{E70E662C-969A-46B8-B8F2-3B2680B23ED0}" destId="{0FEE8FE4-216A-4D15-A454-33374B29C407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86463A-E8DC-4131-969D-0C8C992A9D95}" type="doc">
      <dgm:prSet loTypeId="urn:microsoft.com/office/officeart/2005/8/layout/vList5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8F0D816-83E8-4D54-AE0A-F5E084B854D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КАМЕРНО-ВОКАЛЬНАЯ МУЗЫКА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B961ED5-6222-4E4E-AE3D-4B77D09DD7A3}" type="parTrans" cxnId="{184EFE0F-BA80-4507-AC90-93AEE93145E8}">
      <dgm:prSet/>
      <dgm:spPr/>
      <dgm:t>
        <a:bodyPr/>
        <a:lstStyle/>
        <a:p>
          <a:endParaRPr lang="ru-RU"/>
        </a:p>
      </dgm:t>
    </dgm:pt>
    <dgm:pt modelId="{4E75895E-EC6C-460B-B25E-BDE4521E3E91}" type="sibTrans" cxnId="{184EFE0F-BA80-4507-AC90-93AEE93145E8}">
      <dgm:prSet/>
      <dgm:spPr/>
      <dgm:t>
        <a:bodyPr/>
        <a:lstStyle/>
        <a:p>
          <a:endParaRPr lang="ru-RU"/>
        </a:p>
      </dgm:t>
    </dgm:pt>
    <dgm:pt modelId="{3DB52792-A486-4794-A7AB-0A1C6C0CA3F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ПЕСНЯ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212FFF2-5B11-4F79-A09C-8FE7CC92FD94}" type="parTrans" cxnId="{005144C3-FAA9-4FF9-829C-A2F0962C41F8}">
      <dgm:prSet/>
      <dgm:spPr/>
      <dgm:t>
        <a:bodyPr/>
        <a:lstStyle/>
        <a:p>
          <a:endParaRPr lang="ru-RU"/>
        </a:p>
      </dgm:t>
    </dgm:pt>
    <dgm:pt modelId="{BF42BE5F-820B-4FAC-906F-5ED10B8700E4}" type="sibTrans" cxnId="{005144C3-FAA9-4FF9-829C-A2F0962C41F8}">
      <dgm:prSet/>
      <dgm:spPr/>
      <dgm:t>
        <a:bodyPr/>
        <a:lstStyle/>
        <a:p>
          <a:endParaRPr lang="ru-RU"/>
        </a:p>
      </dgm:t>
    </dgm:pt>
    <dgm:pt modelId="{95063306-7DD1-4377-BE3B-CE51C51D4DA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ГИМН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D85ED67-AED7-47CB-A97D-1FD58420F984}" type="parTrans" cxnId="{62A7BDA5-51D7-4477-ADFB-E2F66A7A095F}">
      <dgm:prSet/>
      <dgm:spPr/>
      <dgm:t>
        <a:bodyPr/>
        <a:lstStyle/>
        <a:p>
          <a:endParaRPr lang="ru-RU"/>
        </a:p>
      </dgm:t>
    </dgm:pt>
    <dgm:pt modelId="{5BE662C8-568C-424D-9CB1-E88E475B2C27}" type="sibTrans" cxnId="{62A7BDA5-51D7-4477-ADFB-E2F66A7A095F}">
      <dgm:prSet/>
      <dgm:spPr/>
      <dgm:t>
        <a:bodyPr/>
        <a:lstStyle/>
        <a:p>
          <a:endParaRPr lang="ru-RU"/>
        </a:p>
      </dgm:t>
    </dgm:pt>
    <dgm:pt modelId="{62F32A0D-861B-4799-92C0-772B1F23558D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ХОРОВАЯ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FA91061-81DF-424E-8FDE-44922105D229}" type="parTrans" cxnId="{36FE593B-AFC9-4EF3-9FE2-7245966570EA}">
      <dgm:prSet/>
      <dgm:spPr/>
      <dgm:t>
        <a:bodyPr/>
        <a:lstStyle/>
        <a:p>
          <a:endParaRPr lang="ru-RU"/>
        </a:p>
      </dgm:t>
    </dgm:pt>
    <dgm:pt modelId="{149D08C7-E483-47B5-A855-5A0067768C1A}" type="sibTrans" cxnId="{36FE593B-AFC9-4EF3-9FE2-7245966570EA}">
      <dgm:prSet/>
      <dgm:spPr/>
      <dgm:t>
        <a:bodyPr/>
        <a:lstStyle/>
        <a:p>
          <a:endParaRPr lang="ru-RU"/>
        </a:p>
      </dgm:t>
    </dgm:pt>
    <dgm:pt modelId="{31FE04C4-08E0-4529-BD39-6ED5C0FB1C71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МЕССА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6E7D680-4283-434B-8385-644C7663AB2D}" type="parTrans" cxnId="{EF81614C-B185-4F1A-80D8-D1757DA89AFC}">
      <dgm:prSet/>
      <dgm:spPr/>
      <dgm:t>
        <a:bodyPr/>
        <a:lstStyle/>
        <a:p>
          <a:endParaRPr lang="ru-RU"/>
        </a:p>
      </dgm:t>
    </dgm:pt>
    <dgm:pt modelId="{E75FCAE2-E0DB-4119-BE6F-E7BCCECAC4A5}" type="sibTrans" cxnId="{EF81614C-B185-4F1A-80D8-D1757DA89AFC}">
      <dgm:prSet/>
      <dgm:spPr/>
      <dgm:t>
        <a:bodyPr/>
        <a:lstStyle/>
        <a:p>
          <a:endParaRPr lang="ru-RU"/>
        </a:p>
      </dgm:t>
    </dgm:pt>
    <dgm:pt modelId="{4186D93B-9FEC-4CC3-A02A-5D27CA6698C4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КАНТАТА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D0C22D1-D28C-44E2-88A5-EE52C551C5EA}" type="parTrans" cxnId="{C11F55FD-EAB4-4CD7-BE4A-ECC5BB7E711F}">
      <dgm:prSet/>
      <dgm:spPr/>
      <dgm:t>
        <a:bodyPr/>
        <a:lstStyle/>
        <a:p>
          <a:endParaRPr lang="ru-RU"/>
        </a:p>
      </dgm:t>
    </dgm:pt>
    <dgm:pt modelId="{F5932E80-3417-4D33-99CA-4AACC575F119}" type="sibTrans" cxnId="{C11F55FD-EAB4-4CD7-BE4A-ECC5BB7E711F}">
      <dgm:prSet/>
      <dgm:spPr/>
      <dgm:t>
        <a:bodyPr/>
        <a:lstStyle/>
        <a:p>
          <a:endParaRPr lang="ru-RU"/>
        </a:p>
      </dgm:t>
    </dgm:pt>
    <dgm:pt modelId="{4BDCB1AC-BE71-4420-8035-265C8DAD1495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РОМАНС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8391E62-3310-4917-B959-858273E85BD5}" type="parTrans" cxnId="{4B81DB3D-14A6-4AE0-A73C-442C3B41E312}">
      <dgm:prSet/>
      <dgm:spPr/>
      <dgm:t>
        <a:bodyPr/>
        <a:lstStyle/>
        <a:p>
          <a:endParaRPr lang="ru-RU"/>
        </a:p>
      </dgm:t>
    </dgm:pt>
    <dgm:pt modelId="{1B80A776-AB0F-4829-80B9-A8539C10B213}" type="sibTrans" cxnId="{4B81DB3D-14A6-4AE0-A73C-442C3B41E312}">
      <dgm:prSet/>
      <dgm:spPr/>
      <dgm:t>
        <a:bodyPr/>
        <a:lstStyle/>
        <a:p>
          <a:endParaRPr lang="ru-RU"/>
        </a:p>
      </dgm:t>
    </dgm:pt>
    <dgm:pt modelId="{DFF28549-C2F9-4519-83FF-E2C3C9E506F5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РЕКВИЕМ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2CE93E7-32D0-42AF-82EC-833DC0F356E4}" type="parTrans" cxnId="{6C7C9BF2-08FC-4070-A44C-BB5BD83FF1F7}">
      <dgm:prSet/>
      <dgm:spPr/>
      <dgm:t>
        <a:bodyPr/>
        <a:lstStyle/>
        <a:p>
          <a:endParaRPr lang="ru-RU"/>
        </a:p>
      </dgm:t>
    </dgm:pt>
    <dgm:pt modelId="{F83DBABE-E808-4649-8BAD-66E43D87F0CC}" type="sibTrans" cxnId="{6C7C9BF2-08FC-4070-A44C-BB5BD83FF1F7}">
      <dgm:prSet/>
      <dgm:spPr/>
      <dgm:t>
        <a:bodyPr/>
        <a:lstStyle/>
        <a:p>
          <a:endParaRPr lang="ru-RU"/>
        </a:p>
      </dgm:t>
    </dgm:pt>
    <dgm:pt modelId="{8378186E-81D4-48E0-AE7C-DB76F666DCCD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ОРАТОРИЯ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3A13E0A-F551-48BD-831F-ED7D32C48625}" type="parTrans" cxnId="{9E26AEC5-4ABB-4D94-85A4-3D052BDC6D4C}">
      <dgm:prSet/>
      <dgm:spPr/>
      <dgm:t>
        <a:bodyPr/>
        <a:lstStyle/>
        <a:p>
          <a:endParaRPr lang="ru-RU"/>
        </a:p>
      </dgm:t>
    </dgm:pt>
    <dgm:pt modelId="{80DEC491-BE87-4165-9130-072480F650F1}" type="sibTrans" cxnId="{9E26AEC5-4ABB-4D94-85A4-3D052BDC6D4C}">
      <dgm:prSet/>
      <dgm:spPr/>
      <dgm:t>
        <a:bodyPr/>
        <a:lstStyle/>
        <a:p>
          <a:endParaRPr lang="ru-RU"/>
        </a:p>
      </dgm:t>
    </dgm:pt>
    <dgm:pt modelId="{D97B4F9E-A479-480C-A443-DEDA3E0B29E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ХОРОВОЙ КОНЦЕРТ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53D9CC8-27B3-43B2-9E0E-79E67E0EB2F9}" type="parTrans" cxnId="{5C2E8DF4-CDBB-4E57-AA3D-2F5E83A923F4}">
      <dgm:prSet/>
      <dgm:spPr/>
      <dgm:t>
        <a:bodyPr/>
        <a:lstStyle/>
        <a:p>
          <a:endParaRPr lang="ru-RU"/>
        </a:p>
      </dgm:t>
    </dgm:pt>
    <dgm:pt modelId="{2127ED51-9EEA-4A92-B5AF-41F11E713503}" type="sibTrans" cxnId="{5C2E8DF4-CDBB-4E57-AA3D-2F5E83A923F4}">
      <dgm:prSet/>
      <dgm:spPr/>
      <dgm:t>
        <a:bodyPr/>
        <a:lstStyle/>
        <a:p>
          <a:endParaRPr lang="ru-RU"/>
        </a:p>
      </dgm:t>
    </dgm:pt>
    <dgm:pt modelId="{13035F22-99F8-4A78-9A53-EC7C5201460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СЕРЕНАДА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B765E6E-2DBC-4238-A107-BDC75AA35F53}" type="parTrans" cxnId="{8CE9D799-06AF-4624-A501-5BDA7DAE94E8}">
      <dgm:prSet/>
      <dgm:spPr/>
      <dgm:t>
        <a:bodyPr/>
        <a:lstStyle/>
        <a:p>
          <a:endParaRPr lang="ru-RU"/>
        </a:p>
      </dgm:t>
    </dgm:pt>
    <dgm:pt modelId="{950171C6-6642-44A8-9DE9-9A6E9B441870}" type="sibTrans" cxnId="{8CE9D799-06AF-4624-A501-5BDA7DAE94E8}">
      <dgm:prSet/>
      <dgm:spPr/>
      <dgm:t>
        <a:bodyPr/>
        <a:lstStyle/>
        <a:p>
          <a:endParaRPr lang="ru-RU"/>
        </a:p>
      </dgm:t>
    </dgm:pt>
    <dgm:pt modelId="{E8AAA48A-DE8B-40B5-9122-F76F4209FD9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БАЛЛАДА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99A5387-65B2-4175-BE22-74AEB5A32C00}" type="parTrans" cxnId="{CBEFC889-98D6-46E7-A434-FA11F37CBBE1}">
      <dgm:prSet/>
      <dgm:spPr/>
      <dgm:t>
        <a:bodyPr/>
        <a:lstStyle/>
        <a:p>
          <a:endParaRPr lang="ru-RU"/>
        </a:p>
      </dgm:t>
    </dgm:pt>
    <dgm:pt modelId="{0F0DD11F-72B2-4B4F-B28F-D0EAB93531CA}" type="sibTrans" cxnId="{CBEFC889-98D6-46E7-A434-FA11F37CBBE1}">
      <dgm:prSet/>
      <dgm:spPr/>
      <dgm:t>
        <a:bodyPr/>
        <a:lstStyle/>
        <a:p>
          <a:endParaRPr lang="ru-RU"/>
        </a:p>
      </dgm:t>
    </dgm:pt>
    <dgm:pt modelId="{5C289FC5-7BE9-48A1-BC48-A5D11F98144B}" type="pres">
      <dgm:prSet presAssocID="{0386463A-E8DC-4131-969D-0C8C992A9D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4F2161-2EB1-4693-8AF1-037C7141B681}" type="pres">
      <dgm:prSet presAssocID="{38F0D816-83E8-4D54-AE0A-F5E084B854DE}" presName="linNode" presStyleCnt="0"/>
      <dgm:spPr/>
    </dgm:pt>
    <dgm:pt modelId="{EDE89526-1A2C-4C2C-9026-868F034A7BA0}" type="pres">
      <dgm:prSet presAssocID="{38F0D816-83E8-4D54-AE0A-F5E084B854DE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FA370-D89E-4292-A7E6-2358C8DEFA32}" type="pres">
      <dgm:prSet presAssocID="{38F0D816-83E8-4D54-AE0A-F5E084B854DE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73827B-12F6-4DAA-A2B2-BB603B54F36A}" type="pres">
      <dgm:prSet presAssocID="{4E75895E-EC6C-460B-B25E-BDE4521E3E91}" presName="sp" presStyleCnt="0"/>
      <dgm:spPr/>
    </dgm:pt>
    <dgm:pt modelId="{68540ADC-AD13-4028-8A3D-F719BC798802}" type="pres">
      <dgm:prSet presAssocID="{62F32A0D-861B-4799-92C0-772B1F23558D}" presName="linNode" presStyleCnt="0"/>
      <dgm:spPr/>
    </dgm:pt>
    <dgm:pt modelId="{03D7A4FE-D551-4F6A-9C66-2CBD09D30418}" type="pres">
      <dgm:prSet presAssocID="{62F32A0D-861B-4799-92C0-772B1F23558D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2E09D-6501-4BC5-8DCB-404BAF1CF589}" type="pres">
      <dgm:prSet presAssocID="{62F32A0D-861B-4799-92C0-772B1F23558D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7F3BA2-E7AA-484F-869B-D660FBBD1E40}" type="presOf" srcId="{4BDCB1AC-BE71-4420-8035-265C8DAD1495}" destId="{9E7FA370-D89E-4292-A7E6-2358C8DEFA32}" srcOrd="0" destOrd="2" presId="urn:microsoft.com/office/officeart/2005/8/layout/vList5"/>
    <dgm:cxn modelId="{8CE9D799-06AF-4624-A501-5BDA7DAE94E8}" srcId="{38F0D816-83E8-4D54-AE0A-F5E084B854DE}" destId="{13035F22-99F8-4A78-9A53-EC7C52014603}" srcOrd="3" destOrd="0" parTransId="{0B765E6E-2DBC-4238-A107-BDC75AA35F53}" sibTransId="{950171C6-6642-44A8-9DE9-9A6E9B441870}"/>
    <dgm:cxn modelId="{1C9DFC25-5006-4013-B760-ABE235A595D9}" type="presOf" srcId="{13035F22-99F8-4A78-9A53-EC7C52014603}" destId="{9E7FA370-D89E-4292-A7E6-2358C8DEFA32}" srcOrd="0" destOrd="3" presId="urn:microsoft.com/office/officeart/2005/8/layout/vList5"/>
    <dgm:cxn modelId="{CBEFC889-98D6-46E7-A434-FA11F37CBBE1}" srcId="{38F0D816-83E8-4D54-AE0A-F5E084B854DE}" destId="{E8AAA48A-DE8B-40B5-9122-F76F4209FD97}" srcOrd="4" destOrd="0" parTransId="{299A5387-65B2-4175-BE22-74AEB5A32C00}" sibTransId="{0F0DD11F-72B2-4B4F-B28F-D0EAB93531CA}"/>
    <dgm:cxn modelId="{6C7C9BF2-08FC-4070-A44C-BB5BD83FF1F7}" srcId="{62F32A0D-861B-4799-92C0-772B1F23558D}" destId="{DFF28549-C2F9-4519-83FF-E2C3C9E506F5}" srcOrd="2" destOrd="0" parTransId="{92CE93E7-32D0-42AF-82EC-833DC0F356E4}" sibTransId="{F83DBABE-E808-4649-8BAD-66E43D87F0CC}"/>
    <dgm:cxn modelId="{CE8AE98F-CF46-4240-A7B1-8C3CF390B76E}" type="presOf" srcId="{DFF28549-C2F9-4519-83FF-E2C3C9E506F5}" destId="{3F32E09D-6501-4BC5-8DCB-404BAF1CF589}" srcOrd="0" destOrd="2" presId="urn:microsoft.com/office/officeart/2005/8/layout/vList5"/>
    <dgm:cxn modelId="{58BAE37C-562F-4CBF-AC25-725380476923}" type="presOf" srcId="{8378186E-81D4-48E0-AE7C-DB76F666DCCD}" destId="{3F32E09D-6501-4BC5-8DCB-404BAF1CF589}" srcOrd="0" destOrd="3" presId="urn:microsoft.com/office/officeart/2005/8/layout/vList5"/>
    <dgm:cxn modelId="{EF81614C-B185-4F1A-80D8-D1757DA89AFC}" srcId="{62F32A0D-861B-4799-92C0-772B1F23558D}" destId="{31FE04C4-08E0-4529-BD39-6ED5C0FB1C71}" srcOrd="0" destOrd="0" parTransId="{F6E7D680-4283-434B-8385-644C7663AB2D}" sibTransId="{E75FCAE2-E0DB-4119-BE6F-E7BCCECAC4A5}"/>
    <dgm:cxn modelId="{5C2E8DF4-CDBB-4E57-AA3D-2F5E83A923F4}" srcId="{62F32A0D-861B-4799-92C0-772B1F23558D}" destId="{D97B4F9E-A479-480C-A443-DEDA3E0B29E6}" srcOrd="4" destOrd="0" parTransId="{553D9CC8-27B3-43B2-9E0E-79E67E0EB2F9}" sibTransId="{2127ED51-9EEA-4A92-B5AF-41F11E713503}"/>
    <dgm:cxn modelId="{A567EB92-05BC-46A6-AB16-182BA6FFDE7D}" type="presOf" srcId="{3DB52792-A486-4794-A7AB-0A1C6C0CA3F7}" destId="{9E7FA370-D89E-4292-A7E6-2358C8DEFA32}" srcOrd="0" destOrd="0" presId="urn:microsoft.com/office/officeart/2005/8/layout/vList5"/>
    <dgm:cxn modelId="{C5FD01DA-316C-4EE0-9B41-A175DBF44DF6}" type="presOf" srcId="{95063306-7DD1-4377-BE3B-CE51C51D4DAC}" destId="{9E7FA370-D89E-4292-A7E6-2358C8DEFA32}" srcOrd="0" destOrd="1" presId="urn:microsoft.com/office/officeart/2005/8/layout/vList5"/>
    <dgm:cxn modelId="{B43B6D9D-A9AF-4D26-844A-F052C622E6A9}" type="presOf" srcId="{0386463A-E8DC-4131-969D-0C8C992A9D95}" destId="{5C289FC5-7BE9-48A1-BC48-A5D11F98144B}" srcOrd="0" destOrd="0" presId="urn:microsoft.com/office/officeart/2005/8/layout/vList5"/>
    <dgm:cxn modelId="{B8BE6EB9-0B6D-41B5-8456-FB17B149F392}" type="presOf" srcId="{38F0D816-83E8-4D54-AE0A-F5E084B854DE}" destId="{EDE89526-1A2C-4C2C-9026-868F034A7BA0}" srcOrd="0" destOrd="0" presId="urn:microsoft.com/office/officeart/2005/8/layout/vList5"/>
    <dgm:cxn modelId="{9E26AEC5-4ABB-4D94-85A4-3D052BDC6D4C}" srcId="{62F32A0D-861B-4799-92C0-772B1F23558D}" destId="{8378186E-81D4-48E0-AE7C-DB76F666DCCD}" srcOrd="3" destOrd="0" parTransId="{B3A13E0A-F551-48BD-831F-ED7D32C48625}" sibTransId="{80DEC491-BE87-4165-9130-072480F650F1}"/>
    <dgm:cxn modelId="{FFCC535F-7D2E-4DF3-827E-2C6EF5C33553}" type="presOf" srcId="{62F32A0D-861B-4799-92C0-772B1F23558D}" destId="{03D7A4FE-D551-4F6A-9C66-2CBD09D30418}" srcOrd="0" destOrd="0" presId="urn:microsoft.com/office/officeart/2005/8/layout/vList5"/>
    <dgm:cxn modelId="{338F329C-03C8-420C-B457-2136B0EA51BD}" type="presOf" srcId="{E8AAA48A-DE8B-40B5-9122-F76F4209FD97}" destId="{9E7FA370-D89E-4292-A7E6-2358C8DEFA32}" srcOrd="0" destOrd="4" presId="urn:microsoft.com/office/officeart/2005/8/layout/vList5"/>
    <dgm:cxn modelId="{62A7BDA5-51D7-4477-ADFB-E2F66A7A095F}" srcId="{38F0D816-83E8-4D54-AE0A-F5E084B854DE}" destId="{95063306-7DD1-4377-BE3B-CE51C51D4DAC}" srcOrd="1" destOrd="0" parTransId="{6D85ED67-AED7-47CB-A97D-1FD58420F984}" sibTransId="{5BE662C8-568C-424D-9CB1-E88E475B2C27}"/>
    <dgm:cxn modelId="{9F0B0194-2AAB-4CE7-BFCD-2CA204C1B6D7}" type="presOf" srcId="{D97B4F9E-A479-480C-A443-DEDA3E0B29E6}" destId="{3F32E09D-6501-4BC5-8DCB-404BAF1CF589}" srcOrd="0" destOrd="4" presId="urn:microsoft.com/office/officeart/2005/8/layout/vList5"/>
    <dgm:cxn modelId="{36FE593B-AFC9-4EF3-9FE2-7245966570EA}" srcId="{0386463A-E8DC-4131-969D-0C8C992A9D95}" destId="{62F32A0D-861B-4799-92C0-772B1F23558D}" srcOrd="1" destOrd="0" parTransId="{FFA91061-81DF-424E-8FDE-44922105D229}" sibTransId="{149D08C7-E483-47B5-A855-5A0067768C1A}"/>
    <dgm:cxn modelId="{4B81DB3D-14A6-4AE0-A73C-442C3B41E312}" srcId="{38F0D816-83E8-4D54-AE0A-F5E084B854DE}" destId="{4BDCB1AC-BE71-4420-8035-265C8DAD1495}" srcOrd="2" destOrd="0" parTransId="{B8391E62-3310-4917-B959-858273E85BD5}" sibTransId="{1B80A776-AB0F-4829-80B9-A8539C10B213}"/>
    <dgm:cxn modelId="{C11F55FD-EAB4-4CD7-BE4A-ECC5BB7E711F}" srcId="{62F32A0D-861B-4799-92C0-772B1F23558D}" destId="{4186D93B-9FEC-4CC3-A02A-5D27CA6698C4}" srcOrd="1" destOrd="0" parTransId="{ED0C22D1-D28C-44E2-88A5-EE52C551C5EA}" sibTransId="{F5932E80-3417-4D33-99CA-4AACC575F119}"/>
    <dgm:cxn modelId="{005144C3-FAA9-4FF9-829C-A2F0962C41F8}" srcId="{38F0D816-83E8-4D54-AE0A-F5E084B854DE}" destId="{3DB52792-A486-4794-A7AB-0A1C6C0CA3F7}" srcOrd="0" destOrd="0" parTransId="{1212FFF2-5B11-4F79-A09C-8FE7CC92FD94}" sibTransId="{BF42BE5F-820B-4FAC-906F-5ED10B8700E4}"/>
    <dgm:cxn modelId="{162AD21B-0F88-42E7-B939-32A81D6D8D81}" type="presOf" srcId="{4186D93B-9FEC-4CC3-A02A-5D27CA6698C4}" destId="{3F32E09D-6501-4BC5-8DCB-404BAF1CF589}" srcOrd="0" destOrd="1" presId="urn:microsoft.com/office/officeart/2005/8/layout/vList5"/>
    <dgm:cxn modelId="{184EFE0F-BA80-4507-AC90-93AEE93145E8}" srcId="{0386463A-E8DC-4131-969D-0C8C992A9D95}" destId="{38F0D816-83E8-4D54-AE0A-F5E084B854DE}" srcOrd="0" destOrd="0" parTransId="{9B961ED5-6222-4E4E-AE3D-4B77D09DD7A3}" sibTransId="{4E75895E-EC6C-460B-B25E-BDE4521E3E91}"/>
    <dgm:cxn modelId="{E39F7D03-2710-434D-AA40-C06468321610}" type="presOf" srcId="{31FE04C4-08E0-4529-BD39-6ED5C0FB1C71}" destId="{3F32E09D-6501-4BC5-8DCB-404BAF1CF589}" srcOrd="0" destOrd="0" presId="urn:microsoft.com/office/officeart/2005/8/layout/vList5"/>
    <dgm:cxn modelId="{04C9A6E2-2E1B-4BDD-A8D5-C552ACEADD0F}" type="presParOf" srcId="{5C289FC5-7BE9-48A1-BC48-A5D11F98144B}" destId="{654F2161-2EB1-4693-8AF1-037C7141B681}" srcOrd="0" destOrd="0" presId="urn:microsoft.com/office/officeart/2005/8/layout/vList5"/>
    <dgm:cxn modelId="{5066C8FD-0002-4C09-AFDF-D1FF05992D47}" type="presParOf" srcId="{654F2161-2EB1-4693-8AF1-037C7141B681}" destId="{EDE89526-1A2C-4C2C-9026-868F034A7BA0}" srcOrd="0" destOrd="0" presId="urn:microsoft.com/office/officeart/2005/8/layout/vList5"/>
    <dgm:cxn modelId="{8A72338F-4DB8-41D4-8AB5-10429CF39717}" type="presParOf" srcId="{654F2161-2EB1-4693-8AF1-037C7141B681}" destId="{9E7FA370-D89E-4292-A7E6-2358C8DEFA32}" srcOrd="1" destOrd="0" presId="urn:microsoft.com/office/officeart/2005/8/layout/vList5"/>
    <dgm:cxn modelId="{212F441A-5151-4EE3-811A-B42796168EEE}" type="presParOf" srcId="{5C289FC5-7BE9-48A1-BC48-A5D11F98144B}" destId="{0773827B-12F6-4DAA-A2B2-BB603B54F36A}" srcOrd="1" destOrd="0" presId="urn:microsoft.com/office/officeart/2005/8/layout/vList5"/>
    <dgm:cxn modelId="{86E3C1DF-71E9-4C1A-AA73-85A07CA87575}" type="presParOf" srcId="{5C289FC5-7BE9-48A1-BC48-A5D11F98144B}" destId="{68540ADC-AD13-4028-8A3D-F719BC798802}" srcOrd="2" destOrd="0" presId="urn:microsoft.com/office/officeart/2005/8/layout/vList5"/>
    <dgm:cxn modelId="{F75FE05E-750A-4A44-9E12-8EDCB5EC1B51}" type="presParOf" srcId="{68540ADC-AD13-4028-8A3D-F719BC798802}" destId="{03D7A4FE-D551-4F6A-9C66-2CBD09D30418}" srcOrd="0" destOrd="0" presId="urn:microsoft.com/office/officeart/2005/8/layout/vList5"/>
    <dgm:cxn modelId="{830251E9-6F07-4110-85CE-07A033DEA63B}" type="presParOf" srcId="{68540ADC-AD13-4028-8A3D-F719BC798802}" destId="{3F32E09D-6501-4BC5-8DCB-404BAF1CF58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E51A84-540C-47BA-A7AC-57152821D82E}">
      <dsp:nvSpPr>
        <dsp:cNvPr id="0" name=""/>
        <dsp:cNvSpPr/>
      </dsp:nvSpPr>
      <dsp:spPr>
        <a:xfrm>
          <a:off x="2689004" y="2078"/>
          <a:ext cx="1514207" cy="7571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КАМЕРНАЯ </a:t>
          </a:r>
          <a:endParaRPr lang="ru-RU" sz="2100" kern="1200" dirty="0"/>
        </a:p>
      </dsp:txBody>
      <dsp:txXfrm>
        <a:off x="2689004" y="2078"/>
        <a:ext cx="1514207" cy="757103"/>
      </dsp:txXfrm>
    </dsp:sp>
    <dsp:sp modelId="{F6D6083E-F3B8-4071-BBCE-6EA9A0AC52D7}">
      <dsp:nvSpPr>
        <dsp:cNvPr id="0" name=""/>
        <dsp:cNvSpPr/>
      </dsp:nvSpPr>
      <dsp:spPr>
        <a:xfrm>
          <a:off x="2840425" y="759182"/>
          <a:ext cx="151420" cy="567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7827"/>
              </a:lnTo>
              <a:lnTo>
                <a:pt x="151420" y="56782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A1130-C52E-4BB0-8767-70E787C7357F}">
      <dsp:nvSpPr>
        <dsp:cNvPr id="0" name=""/>
        <dsp:cNvSpPr/>
      </dsp:nvSpPr>
      <dsp:spPr>
        <a:xfrm>
          <a:off x="2991846" y="948458"/>
          <a:ext cx="1211365" cy="757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ПЕСНЯ ГИМН</a:t>
          </a:r>
          <a:endParaRPr lang="ru-RU" sz="1900" kern="1200" dirty="0"/>
        </a:p>
      </dsp:txBody>
      <dsp:txXfrm>
        <a:off x="2991846" y="948458"/>
        <a:ext cx="1211365" cy="757103"/>
      </dsp:txXfrm>
    </dsp:sp>
    <dsp:sp modelId="{7DEB75D4-CB84-4A41-AC05-156D40DC29CF}">
      <dsp:nvSpPr>
        <dsp:cNvPr id="0" name=""/>
        <dsp:cNvSpPr/>
      </dsp:nvSpPr>
      <dsp:spPr>
        <a:xfrm>
          <a:off x="2840425" y="759182"/>
          <a:ext cx="151420" cy="1514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4207"/>
              </a:lnTo>
              <a:lnTo>
                <a:pt x="151420" y="15142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96B7E-97F6-4BD5-B9D4-7C73A9C457AC}">
      <dsp:nvSpPr>
        <dsp:cNvPr id="0" name=""/>
        <dsp:cNvSpPr/>
      </dsp:nvSpPr>
      <dsp:spPr>
        <a:xfrm>
          <a:off x="2991846" y="1894837"/>
          <a:ext cx="1211365" cy="757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РОМАНС СЕРЕНАДА </a:t>
          </a:r>
          <a:endParaRPr lang="ru-RU" sz="1900" kern="1200" dirty="0"/>
        </a:p>
      </dsp:txBody>
      <dsp:txXfrm>
        <a:off x="2991846" y="1894837"/>
        <a:ext cx="1211365" cy="757103"/>
      </dsp:txXfrm>
    </dsp:sp>
    <dsp:sp modelId="{AE9FFCB0-B37C-452B-B33D-0E7A4255C37E}">
      <dsp:nvSpPr>
        <dsp:cNvPr id="0" name=""/>
        <dsp:cNvSpPr/>
      </dsp:nvSpPr>
      <dsp:spPr>
        <a:xfrm>
          <a:off x="2840425" y="759182"/>
          <a:ext cx="151420" cy="2460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586"/>
              </a:lnTo>
              <a:lnTo>
                <a:pt x="151420" y="246058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31CBC-80FC-4FB9-A257-14DF2EA64EC5}">
      <dsp:nvSpPr>
        <dsp:cNvPr id="0" name=""/>
        <dsp:cNvSpPr/>
      </dsp:nvSpPr>
      <dsp:spPr>
        <a:xfrm>
          <a:off x="2991846" y="2841217"/>
          <a:ext cx="1211365" cy="757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БАЛЛАДА </a:t>
          </a:r>
          <a:endParaRPr lang="ru-RU" sz="1900" kern="1200" dirty="0"/>
        </a:p>
      </dsp:txBody>
      <dsp:txXfrm>
        <a:off x="2991846" y="2841217"/>
        <a:ext cx="1211365" cy="757103"/>
      </dsp:txXfrm>
    </dsp:sp>
    <dsp:sp modelId="{F52D24D2-6994-463F-9161-00A4F1989EE7}">
      <dsp:nvSpPr>
        <dsp:cNvPr id="0" name=""/>
        <dsp:cNvSpPr/>
      </dsp:nvSpPr>
      <dsp:spPr>
        <a:xfrm>
          <a:off x="4581763" y="2078"/>
          <a:ext cx="1514207" cy="757103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ВОКАЛЬНО-ХОРОВАЯ </a:t>
          </a:r>
          <a:endParaRPr lang="ru-RU" sz="2100" kern="1200" dirty="0"/>
        </a:p>
      </dsp:txBody>
      <dsp:txXfrm>
        <a:off x="4581763" y="2078"/>
        <a:ext cx="1514207" cy="757103"/>
      </dsp:txXfrm>
    </dsp:sp>
    <dsp:sp modelId="{44B02E00-9ADA-474E-8CC6-9E0E0D68227B}">
      <dsp:nvSpPr>
        <dsp:cNvPr id="0" name=""/>
        <dsp:cNvSpPr/>
      </dsp:nvSpPr>
      <dsp:spPr>
        <a:xfrm>
          <a:off x="4733184" y="759182"/>
          <a:ext cx="151420" cy="567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7827"/>
              </a:lnTo>
              <a:lnTo>
                <a:pt x="151420" y="56782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8EF3C0-2A75-48C1-922D-300746DB4232}">
      <dsp:nvSpPr>
        <dsp:cNvPr id="0" name=""/>
        <dsp:cNvSpPr/>
      </dsp:nvSpPr>
      <dsp:spPr>
        <a:xfrm>
          <a:off x="4884605" y="948458"/>
          <a:ext cx="1211365" cy="757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КАНТАТА </a:t>
          </a:r>
          <a:endParaRPr lang="ru-RU" sz="1900" kern="1200" dirty="0"/>
        </a:p>
      </dsp:txBody>
      <dsp:txXfrm>
        <a:off x="4884605" y="948458"/>
        <a:ext cx="1211365" cy="757103"/>
      </dsp:txXfrm>
    </dsp:sp>
    <dsp:sp modelId="{85BDDE52-5C12-44C1-825F-DB134B3FE8F6}">
      <dsp:nvSpPr>
        <dsp:cNvPr id="0" name=""/>
        <dsp:cNvSpPr/>
      </dsp:nvSpPr>
      <dsp:spPr>
        <a:xfrm>
          <a:off x="4733184" y="759182"/>
          <a:ext cx="151420" cy="1514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4207"/>
              </a:lnTo>
              <a:lnTo>
                <a:pt x="151420" y="15142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8D4974-CF4D-4AB3-A36B-79C97574BD3D}">
      <dsp:nvSpPr>
        <dsp:cNvPr id="0" name=""/>
        <dsp:cNvSpPr/>
      </dsp:nvSpPr>
      <dsp:spPr>
        <a:xfrm>
          <a:off x="4884605" y="1894837"/>
          <a:ext cx="1211365" cy="757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ОРАТОРИЯ </a:t>
          </a:r>
          <a:endParaRPr lang="ru-RU" sz="1900" kern="1200" dirty="0"/>
        </a:p>
      </dsp:txBody>
      <dsp:txXfrm>
        <a:off x="4884605" y="1894837"/>
        <a:ext cx="1211365" cy="757103"/>
      </dsp:txXfrm>
    </dsp:sp>
    <dsp:sp modelId="{101E016B-341D-44F1-839B-8612D90859F5}">
      <dsp:nvSpPr>
        <dsp:cNvPr id="0" name=""/>
        <dsp:cNvSpPr/>
      </dsp:nvSpPr>
      <dsp:spPr>
        <a:xfrm>
          <a:off x="4733184" y="759182"/>
          <a:ext cx="151420" cy="2460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0586"/>
              </a:lnTo>
              <a:lnTo>
                <a:pt x="151420" y="246058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E8FE4-216A-4D15-A454-33374B29C407}">
      <dsp:nvSpPr>
        <dsp:cNvPr id="0" name=""/>
        <dsp:cNvSpPr/>
      </dsp:nvSpPr>
      <dsp:spPr>
        <a:xfrm>
          <a:off x="4884605" y="2841217"/>
          <a:ext cx="1211365" cy="7571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ХОРОВОЙ КОНЦЕРТ </a:t>
          </a:r>
          <a:endParaRPr lang="ru-RU" sz="1900" kern="1200" dirty="0"/>
        </a:p>
      </dsp:txBody>
      <dsp:txXfrm>
        <a:off x="4884605" y="2841217"/>
        <a:ext cx="1211365" cy="75710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7FA370-D89E-4292-A7E6-2358C8DEFA32}">
      <dsp:nvSpPr>
        <dsp:cNvPr id="0" name=""/>
        <dsp:cNvSpPr/>
      </dsp:nvSpPr>
      <dsp:spPr>
        <a:xfrm rot="5400000">
          <a:off x="2473018" y="-572386"/>
          <a:ext cx="1517400" cy="304161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ПЕСНЯ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ГИМН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РОМАНС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СЕРЕНАДА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БАЛЛАДА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473018" y="-572386"/>
        <a:ext cx="1517400" cy="3041617"/>
      </dsp:txXfrm>
    </dsp:sp>
    <dsp:sp modelId="{EDE89526-1A2C-4C2C-9026-868F034A7BA0}">
      <dsp:nvSpPr>
        <dsp:cNvPr id="0" name=""/>
        <dsp:cNvSpPr/>
      </dsp:nvSpPr>
      <dsp:spPr>
        <a:xfrm>
          <a:off x="0" y="47"/>
          <a:ext cx="1710910" cy="18967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КАМЕРНО-ВОКАЛЬНАЯ МУЗЫКА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7"/>
        <a:ext cx="1710910" cy="1896750"/>
      </dsp:txXfrm>
    </dsp:sp>
    <dsp:sp modelId="{3F32E09D-6501-4BC5-8DCB-404BAF1CF589}">
      <dsp:nvSpPr>
        <dsp:cNvPr id="0" name=""/>
        <dsp:cNvSpPr/>
      </dsp:nvSpPr>
      <dsp:spPr>
        <a:xfrm rot="5400000">
          <a:off x="2473018" y="1419201"/>
          <a:ext cx="1517400" cy="3041617"/>
        </a:xfrm>
        <a:prstGeom prst="round2Same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МЕССА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КАНТАТА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РЕКВИЕМ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ОРАТОРИЯ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ХОРОВОЙ КОНЦЕРТ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473018" y="1419201"/>
        <a:ext cx="1517400" cy="3041617"/>
      </dsp:txXfrm>
    </dsp:sp>
    <dsp:sp modelId="{03D7A4FE-D551-4F6A-9C66-2CBD09D30418}">
      <dsp:nvSpPr>
        <dsp:cNvPr id="0" name=""/>
        <dsp:cNvSpPr/>
      </dsp:nvSpPr>
      <dsp:spPr>
        <a:xfrm>
          <a:off x="0" y="1991635"/>
          <a:ext cx="1710910" cy="189675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ХОРОВАЯ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991635"/>
        <a:ext cx="1710910" cy="1896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music-159868_960_720-768x651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00193" y="3273829"/>
            <a:ext cx="2298407" cy="1461194"/>
          </a:xfrm>
          <a:prstGeom prst="rect">
            <a:avLst/>
          </a:prstGeom>
        </p:spPr>
      </p:pic>
      <p:pic>
        <p:nvPicPr>
          <p:cNvPr id="10" name="Рисунок 9" descr="muzikaa-979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79512" y="3867895"/>
            <a:ext cx="2271858" cy="1062707"/>
          </a:xfrm>
          <a:prstGeom prst="rect">
            <a:avLst/>
          </a:prstGeom>
        </p:spPr>
      </p:pic>
      <p:pic>
        <p:nvPicPr>
          <p:cNvPr id="8" name="Рисунок 7" descr="cadre-perso3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C9365AD-07F5-43C2-99DA-FBF08DC2F5D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1A57D2F-7DAA-405A-B193-ADB3058E52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_7eb91_fcb2a27f_orig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>
            <a:off x="179512" y="3149101"/>
            <a:ext cx="2880320" cy="1832381"/>
          </a:xfrm>
          <a:prstGeom prst="rect">
            <a:avLst/>
          </a:prstGeom>
        </p:spPr>
      </p:pic>
      <p:pic>
        <p:nvPicPr>
          <p:cNvPr id="7" name="Рисунок 6" descr="135618927_0_67292_e3d13e38_XXXL.png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</a:blip>
          <a:stretch>
            <a:fillRect/>
          </a:stretch>
        </p:blipFill>
        <p:spPr>
          <a:xfrm>
            <a:off x="1763688" y="357504"/>
            <a:ext cx="5688632" cy="44824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Рамка 9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623"/>
            </a:avLst>
          </a:prstGeom>
          <a:blipFill>
            <a:blip r:embed="rId16" cstate="print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feed?section=search&amp;q=%23%D0%91%D0%B5%D1%81%D1%81%D0%BC%D0%B5%D1%80%D1%82%D0%BD%D1%8B%D0%B9%D0%BF%D0%BE%D0%BB%D0%BA%D0%A2%D0%B0%D1%82%D0%B0%D1%80%D1%81%D1%82%D0%B0%D0%BD" TargetMode="External"/><Relationship Id="rId2" Type="http://schemas.openxmlformats.org/officeDocument/2006/relationships/hyperlink" Target="https://vk.com/feed?section=search&amp;q=%23%D0%91%D0%B5%D1%81%D1%81%D0%BC%D0%B5%D1%80%D1%82%D0%BD%D1%8B%D0%B9%D0%BF%D0%BE%D0%BB%D0%BA%D0%9E%D0%BD%D0%BB%D0%B0%D0%B9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feed?section=search&amp;q=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c/0/113/554/113554765_great_hall_2002.jpg" TargetMode="External"/><Relationship Id="rId3" Type="http://schemas.openxmlformats.org/officeDocument/2006/relationships/hyperlink" Target="http://cp14.nevsepic.com.ua/183/18280/1384988001-v.-a.-tropinin-1776-1857-gitarist.-1823.jpg" TargetMode="External"/><Relationship Id="rId7" Type="http://schemas.openxmlformats.org/officeDocument/2006/relationships/hyperlink" Target="http://litvin.org/assets/files/2016/03/wpid-kantata-aleksandr-nevskij-6.jpg" TargetMode="External"/><Relationship Id="rId2" Type="http://schemas.openxmlformats.org/officeDocument/2006/relationships/hyperlink" Target="https://mec-krasnodar.ru/images/itog/&#1087;&#1086;&#1105;&#1084;_&#1043;&#1080;&#1084;&#1085;_&#1056;&#1086;&#1089;&#1089;&#1080;&#1080;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vdisk.ru/uploads/images/h/o/r/horovaja_i_orkestrovaja_gruppi_ansamblja_siverko.jpg" TargetMode="External"/><Relationship Id="rId5" Type="http://schemas.openxmlformats.org/officeDocument/2006/relationships/hyperlink" Target="http://img1.liveinternet.ru/images/attach/c/9/108/420/108420115_ErlkGnig_Carl_Gottlieb_Peschel_1840_Goethe.jpg" TargetMode="External"/><Relationship Id="rId4" Type="http://schemas.openxmlformats.org/officeDocument/2006/relationships/hyperlink" Target="http://www.pxleyes.com/images/contests/medievel-couple/fullsize/medievel-couple-5258ab046c6b7.jpg" TargetMode="External"/><Relationship Id="rId9" Type="http://schemas.openxmlformats.org/officeDocument/2006/relationships/hyperlink" Target="https://www.2do2go.ru/uploads/64420cfd0f2eb08704643a330e32a6ef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987574"/>
            <a:ext cx="6264696" cy="2376264"/>
          </a:xfrm>
        </p:spPr>
        <p:txBody>
          <a:bodyPr>
            <a:prstTxWarp prst="textPlain">
              <a:avLst>
                <a:gd name="adj" fmla="val 49895"/>
              </a:avLst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урока:</a:t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ЖАНРЫ 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ВОКАЛЬНОЙ  МУЗЫКИ 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273844"/>
            <a:ext cx="8686800" cy="994172"/>
          </a:xfrm>
          <a:prstGeom prst="flowChartAlternateProcess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7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ДРЕВНЕЙШИМ ЖАНРОМ КАМЕРНОЙ ВОКАЛЬНОЙ МУЗЫКИ ЯВЛЯЕТСЯ ПЕСНЯ </a:t>
            </a:r>
            <a:endParaRPr lang="ru-RU" sz="27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3845193"/>
            <a:ext cx="8640960" cy="917659"/>
          </a:xfrm>
          <a:prstGeom prst="snip2DiagRect">
            <a:avLst>
              <a:gd name="adj1" fmla="val 1635"/>
              <a:gd name="adj2" fmla="val 2519"/>
            </a:avLst>
          </a:prstGeom>
          <a:noFill/>
          <a:ln w="76200">
            <a:noFill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700" b="1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ПЕСНЯ – СЛОВЕСНО-МУЗЫКАЛЬНОЕ ПРОИЗВЕДЕНИЕ ДЛЯ ПЕНИЯ.</a:t>
            </a:r>
            <a:endParaRPr lang="ru-RU" sz="2700" b="1" dirty="0" smtClean="0">
              <a:ln w="10541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989864a921b79c91ce491bc5ac064b7f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2933700" y="1260476"/>
            <a:ext cx="3213100" cy="2409825"/>
          </a:xfrm>
          <a:prstGeom prst="snip2DiagRect">
            <a:avLst>
              <a:gd name="adj1" fmla="val 0"/>
              <a:gd name="adj2" fmla="val 30369"/>
            </a:avLst>
          </a:prstGeom>
          <a:effectLst>
            <a:softEdge rad="317500"/>
          </a:effectLst>
        </p:spPr>
      </p:pic>
      <p:pic>
        <p:nvPicPr>
          <p:cNvPr id="5" name="Рисунок 4" descr="razvitie-rebenka-v-3-goda-1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612" y="1460500"/>
            <a:ext cx="2603501" cy="2082800"/>
          </a:xfrm>
          <a:prstGeom prst="rect">
            <a:avLst/>
          </a:prstGeom>
        </p:spPr>
      </p:pic>
      <p:pic>
        <p:nvPicPr>
          <p:cNvPr id="6" name="Рисунок 5" descr="childrenschoir.jpg"/>
          <p:cNvPicPr>
            <a:picLocks noChangeAspect="1"/>
          </p:cNvPicPr>
          <p:nvPr/>
        </p:nvPicPr>
        <p:blipFill>
          <a:blip r:embed="rId4" cstate="print"/>
          <a:srcRect b="86"/>
          <a:stretch>
            <a:fillRect/>
          </a:stretch>
        </p:blipFill>
        <p:spPr>
          <a:xfrm>
            <a:off x="6080585" y="1597914"/>
            <a:ext cx="2577915" cy="193395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67494"/>
            <a:ext cx="2880320" cy="504056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ГИМН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00150"/>
            <a:ext cx="4464496" cy="3531840"/>
          </a:xfrm>
          <a:prstGeom prst="round2Diag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ТОРЖЕСТВЕННОЕ МУЗЫКАЛЬНОЕ ПРОИЗВЕДЕНИЕ НА СЛОВА СИМВОЛИКО-ПРОГРАММНОГО СОДЕРЖАНИЯ.</a:t>
            </a:r>
          </a:p>
          <a:p>
            <a:endParaRPr lang="ru-RU" dirty="0"/>
          </a:p>
        </p:txBody>
      </p:sp>
      <p:pic>
        <p:nvPicPr>
          <p:cNvPr id="4" name="Рисунок 3" descr="поём_Гимн_Росси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491630"/>
            <a:ext cx="3981260" cy="259228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67494"/>
            <a:ext cx="3384376" cy="648072"/>
          </a:xfrm>
        </p:spPr>
        <p:txBody>
          <a:bodyPr>
            <a:prstTxWarp prst="textPlain">
              <a:avLst>
                <a:gd name="adj" fmla="val 49349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РОМАНС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00150"/>
            <a:ext cx="5256584" cy="3531840"/>
          </a:xfrm>
          <a:prstGeom prst="round2Diag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НЕБОЛЬШОЕ ЛИРИЧЕСКОЕ ОДНОГОЛОСНОЕ ВОКАЛЬНОЕ ПРОИЗВЕДЕНИЕ С ИНСТРУМЕНТАЛЬНЫМ СОПРОВОЖДЕНИЕМ.</a:t>
            </a:r>
          </a:p>
          <a:p>
            <a:endParaRPr lang="ru-RU" dirty="0"/>
          </a:p>
        </p:txBody>
      </p:sp>
      <p:pic>
        <p:nvPicPr>
          <p:cNvPr id="4" name="Рисунок 3" descr="1384988001-v.-a.-tropinin-1776-1857-gitarist.-18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1062578"/>
            <a:ext cx="2759653" cy="364126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67494"/>
            <a:ext cx="3384376" cy="648072"/>
          </a:xfrm>
        </p:spPr>
        <p:txBody>
          <a:bodyPr>
            <a:prstTxWarp prst="textPlain">
              <a:avLst>
                <a:gd name="adj" fmla="val 49349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СЕРЕНАДА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7614"/>
            <a:ext cx="5400600" cy="3243808"/>
          </a:xfrm>
          <a:prstGeom prst="round2Diag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0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ПЕСНЯ, ИСПОЛНЕННАЯ ДЛЯ ВОЗЛЮБЛЕННОЙ, В ОСНОВНОМ В ВЕЧЕРНЕЕ И НОЧНОЕ ВРЕМЯ, ЧАСТО ПОД ЕЁ  ОКНОМ. </a:t>
            </a:r>
          </a:p>
        </p:txBody>
      </p:sp>
      <p:pic>
        <p:nvPicPr>
          <p:cNvPr id="4" name="Рисунок 3" descr="medievel-couple-5258ab046c6b7.jpg"/>
          <p:cNvPicPr>
            <a:picLocks noChangeAspect="1"/>
          </p:cNvPicPr>
          <p:nvPr/>
        </p:nvPicPr>
        <p:blipFill>
          <a:blip r:embed="rId2" cstate="print">
            <a:lum bright="20000" contrast="10000"/>
          </a:blip>
          <a:srcRect r="51" b="31"/>
          <a:stretch>
            <a:fillRect/>
          </a:stretch>
        </p:blipFill>
        <p:spPr>
          <a:xfrm>
            <a:off x="5796136" y="1635646"/>
            <a:ext cx="3078342" cy="259228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67494"/>
            <a:ext cx="3168352" cy="648072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БАЛЛАДА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00150"/>
            <a:ext cx="4680520" cy="3531840"/>
          </a:xfrm>
          <a:prstGeom prst="round2Diag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СЮЖЕТНАЯ ПЕСНЯ  СКАЗОЧНО-ФАНТАСТИЧЕСКОГО, ЛЕГЕНДАРНО-ИСТОРИЧЕСКОГО ИЛИ ГЕРОИЧЕСКОГО СОДЕРЖАНИЯ.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08420115_ErlkGnig_Carl_Gottlieb_Peschel_1840_Goethe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5220072" y="1491630"/>
            <a:ext cx="3618779" cy="2982373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7494"/>
            <a:ext cx="5040560" cy="648072"/>
          </a:xfrm>
        </p:spPr>
        <p:txBody>
          <a:bodyPr>
            <a:prstTxWarp prst="textPlain">
              <a:avLst>
                <a:gd name="adj" fmla="val 49349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ХОРОВОЙ КОНЦЕРТ 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35646"/>
            <a:ext cx="5328592" cy="2955776"/>
          </a:xfrm>
          <a:prstGeom prst="round2Diag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ФОРМА ПОЛИФОНИЧЕСКОЙ  ВОКАЛЬНОЙ ИЛИ ВОКАЛЬНО-ИНСТРУМЕНТАЛЬНОЙ МУЗЫКИ, КОТОРАЯ УПИРАЕТСЯ НА СОПОСТАВЛЕНИИ ДВУХ ИЛИ НЕСКОЛЬКИХ ПАРТИЙ.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Рисунок 6" descr="113554765_great_hall_2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9002" y="1707654"/>
            <a:ext cx="3063983" cy="278777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67494"/>
            <a:ext cx="3600400" cy="720080"/>
          </a:xfrm>
        </p:spPr>
        <p:txBody>
          <a:bodyPr>
            <a:prstTxWarp prst="textPlain">
              <a:avLst>
                <a:gd name="adj" fmla="val 49349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КАНТАТА   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35646"/>
            <a:ext cx="5328592" cy="2955776"/>
          </a:xfrm>
          <a:prstGeom prst="round2Diag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БОЛЬШОЕ ТОРЖЕСТВЕННОЕ МУЗЫКАЛЬНОЕ ПРОИЗВЕДЕНИЕ, КОТОРОЕ ИСПОЛНЯЮТ  СОЛИСТЫ И ХОР В СОПРОВОЖДЕНИИ ОРКЕСТРА.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 descr="wpid-kantata-aleksandr-nevskij-6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5796136" y="1923678"/>
            <a:ext cx="3096518" cy="233000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67494"/>
            <a:ext cx="3600400" cy="720080"/>
          </a:xfrm>
        </p:spPr>
        <p:txBody>
          <a:bodyPr>
            <a:prstTxWarp prst="textPlain">
              <a:avLst>
                <a:gd name="adj" fmla="val 49349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ОРАТОРИЯ      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31590"/>
            <a:ext cx="4608512" cy="3744416"/>
          </a:xfrm>
          <a:prstGeom prst="round2Diag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БОЛЬШОЕ МУЗЫКАЛЬНОЕ ПРОИЗВЕДЕНИЕ ДЛЯ ХОРА, СОЛИСТОВ И СИМФОНИЧЕСКОГО ОРКЕСТРА, НАПИСАННОЕ НА ДРАМАТИЧЕСКИЙ СЮЖЕТ И ПРЕДНАЗНАЧЕННОЕ ДЛЯ КОНЦЕРТНОГО ИСПОЛНЕНИЯ.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4420cfd0f2eb08704643a330e32a6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7515" y="1491630"/>
            <a:ext cx="3994495" cy="266429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411110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tt-RU" sz="4000" b="1" dirty="0" smtClean="0">
                <a:solidFill>
                  <a:srgbClr val="FF0000"/>
                </a:solidFill>
              </a:rPr>
              <a:t>Өй эше: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900" dirty="0" smtClean="0"/>
              <a:t>     2020 </a:t>
            </a:r>
            <a:r>
              <a:rPr lang="ru-RU" sz="1900" dirty="0" err="1" smtClean="0"/>
              <a:t>елда</a:t>
            </a:r>
            <a:r>
              <a:rPr lang="ru-RU" sz="1900" dirty="0" smtClean="0"/>
              <a:t> </a:t>
            </a:r>
            <a:r>
              <a:rPr lang="ru-RU" sz="1900" dirty="0" err="1" smtClean="0"/>
              <a:t>Татарстанда</a:t>
            </a:r>
            <a:r>
              <a:rPr lang="ru-RU" sz="1900" dirty="0" smtClean="0"/>
              <a:t> «</a:t>
            </a:r>
            <a:r>
              <a:rPr lang="ru-RU" sz="1900" dirty="0" err="1" smtClean="0"/>
              <a:t>Үлемсез </a:t>
            </a:r>
            <a:r>
              <a:rPr lang="ru-RU" sz="1900" dirty="0" smtClean="0"/>
              <a:t>полк» </a:t>
            </a:r>
            <a:r>
              <a:rPr lang="ru-RU" sz="1900" dirty="0" err="1" smtClean="0"/>
              <a:t>акциясе</a:t>
            </a:r>
            <a:r>
              <a:rPr lang="ru-RU" sz="1900" dirty="0" smtClean="0"/>
              <a:t> </a:t>
            </a:r>
            <a:r>
              <a:rPr lang="ru-RU" sz="1900" dirty="0" err="1" smtClean="0"/>
              <a:t>онлайн</a:t>
            </a:r>
            <a:r>
              <a:rPr lang="ru-RU" sz="1900" dirty="0" smtClean="0"/>
              <a:t> </a:t>
            </a:r>
            <a:r>
              <a:rPr lang="ru-RU" sz="1900" dirty="0" err="1" smtClean="0"/>
              <a:t>узачак</a:t>
            </a:r>
            <a:r>
              <a:rPr lang="ru-RU" sz="1900" dirty="0" smtClean="0"/>
              <a:t>.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err="1" smtClean="0"/>
              <a:t>Теләге булган</a:t>
            </a:r>
            <a:r>
              <a:rPr lang="ru-RU" sz="1900" dirty="0" smtClean="0"/>
              <a:t> </a:t>
            </a:r>
            <a:r>
              <a:rPr lang="ru-RU" sz="1900" dirty="0" err="1" smtClean="0"/>
              <a:t>һәр кеше</a:t>
            </a:r>
            <a:r>
              <a:rPr lang="ru-RU" sz="1900" dirty="0" smtClean="0"/>
              <a:t> </a:t>
            </a:r>
            <a:r>
              <a:rPr lang="ru-RU" sz="1900" dirty="0" smtClean="0">
                <a:hlinkClick r:id="rId2"/>
              </a:rPr>
              <a:t>#</a:t>
            </a:r>
            <a:r>
              <a:rPr lang="ru-RU" sz="1900" dirty="0" err="1" smtClean="0">
                <a:hlinkClick r:id="rId2"/>
              </a:rPr>
              <a:t>БессмертныйполкОнлайн</a:t>
            </a:r>
            <a:r>
              <a:rPr lang="ru-RU" sz="1900" dirty="0" smtClean="0"/>
              <a:t> </a:t>
            </a:r>
            <a:r>
              <a:rPr lang="ru-RU" sz="1900" dirty="0" smtClean="0">
                <a:hlinkClick r:id="rId3"/>
              </a:rPr>
              <a:t>#</a:t>
            </a:r>
            <a:r>
              <a:rPr lang="ru-RU" sz="1900" dirty="0" err="1" smtClean="0">
                <a:hlinkClick r:id="rId3"/>
              </a:rPr>
              <a:t>БессмертныйполкТатарстан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err="1" smtClean="0"/>
              <a:t>хештегы</a:t>
            </a:r>
            <a:r>
              <a:rPr lang="ru-RU" sz="1900" dirty="0" smtClean="0"/>
              <a:t> </a:t>
            </a:r>
            <a:r>
              <a:rPr lang="ru-RU" sz="1900" dirty="0" err="1" smtClean="0"/>
              <a:t>белән </a:t>
            </a:r>
            <a:r>
              <a:rPr lang="ru-RU" sz="1900" dirty="0" smtClean="0"/>
              <a:t>пост </a:t>
            </a:r>
            <a:r>
              <a:rPr lang="ru-RU" sz="1900" dirty="0" err="1" smtClean="0"/>
              <a:t>куеп</a:t>
            </a:r>
            <a:r>
              <a:rPr lang="ru-RU" sz="1900" dirty="0" smtClean="0"/>
              <a:t>, </a:t>
            </a:r>
            <a:r>
              <a:rPr lang="ru-RU" sz="1900" dirty="0" err="1" smtClean="0"/>
              <a:t>онлайн-акциягә кушыла</a:t>
            </a:r>
            <a:r>
              <a:rPr lang="ru-RU" sz="1900" dirty="0" smtClean="0"/>
              <a:t> ала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err="1" smtClean="0"/>
              <a:t>Укучылар</a:t>
            </a:r>
            <a:r>
              <a:rPr lang="ru-RU" sz="1900" dirty="0" smtClean="0"/>
              <a:t>, без </a:t>
            </a:r>
            <a:r>
              <a:rPr lang="ru-RU" sz="1900" dirty="0" err="1" smtClean="0"/>
              <a:t>дә бу</a:t>
            </a:r>
            <a:r>
              <a:rPr lang="ru-RU" sz="1900" dirty="0" smtClean="0"/>
              <a:t> </a:t>
            </a:r>
            <a:r>
              <a:rPr lang="ru-RU" sz="1900" dirty="0" err="1" smtClean="0"/>
              <a:t>а</a:t>
            </a:r>
            <a:r>
              <a:rPr lang="ru-RU" sz="1900" dirty="0" err="1" smtClean="0"/>
              <a:t>кциягә </a:t>
            </a:r>
            <a:r>
              <a:rPr lang="ru-RU" sz="1900" dirty="0" err="1" smtClean="0"/>
              <a:t>кушылыйк</a:t>
            </a:r>
            <a:r>
              <a:rPr lang="ru-RU" sz="1900" dirty="0" smtClean="0"/>
              <a:t> </a:t>
            </a:r>
            <a:r>
              <a:rPr lang="ru-RU" sz="1900" dirty="0" err="1" smtClean="0"/>
              <a:t>һәм якыннарыбызның Бөек Ватан</a:t>
            </a:r>
            <a:r>
              <a:rPr lang="ru-RU" sz="1900" dirty="0" smtClean="0"/>
              <a:t> </a:t>
            </a:r>
            <a:r>
              <a:rPr lang="ru-RU" sz="1900" dirty="0" err="1" smtClean="0"/>
              <a:t>сугышындагы</a:t>
            </a:r>
            <a:r>
              <a:rPr lang="ru-RU" sz="1900" dirty="0" smtClean="0"/>
              <a:t> </a:t>
            </a:r>
            <a:r>
              <a:rPr lang="ru-RU" sz="1900" dirty="0" err="1" smtClean="0"/>
              <a:t>батырлыклары</a:t>
            </a:r>
            <a:r>
              <a:rPr lang="ru-RU" sz="1900" dirty="0" smtClean="0"/>
              <a:t> </a:t>
            </a:r>
            <a:r>
              <a:rPr lang="ru-RU" sz="1900" dirty="0" err="1" smtClean="0"/>
              <a:t>турында</a:t>
            </a:r>
            <a:r>
              <a:rPr lang="ru-RU" sz="1900" dirty="0" smtClean="0"/>
              <a:t> </a:t>
            </a:r>
            <a:r>
              <a:rPr lang="ru-RU" sz="1900" dirty="0" err="1" smtClean="0"/>
              <a:t>сөйлик</a:t>
            </a:r>
            <a:r>
              <a:rPr lang="ru-RU" sz="1900" dirty="0" smtClean="0"/>
              <a:t>!</a:t>
            </a:r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r>
              <a:rPr lang="tt-RU" sz="1900" dirty="0" smtClean="0">
                <a:solidFill>
                  <a:srgbClr val="FF0000"/>
                </a:solidFill>
              </a:rPr>
              <a:t>      Һәр гаиләнең сугышта катнашкан ерак бабалары бар. Әти-әниләрегез белән иске фотоал</a:t>
            </a:r>
            <a:r>
              <a:rPr lang="ru-RU" sz="1900" dirty="0" err="1" smtClean="0">
                <a:solidFill>
                  <a:srgbClr val="FF0000"/>
                </a:solidFill>
              </a:rPr>
              <a:t>ьбомнардан</a:t>
            </a:r>
            <a:r>
              <a:rPr lang="ru-RU" sz="1900" dirty="0" smtClean="0">
                <a:solidFill>
                  <a:srgbClr val="FF0000"/>
                </a:solidFill>
              </a:rPr>
              <a:t>  </a:t>
            </a:r>
            <a:r>
              <a:rPr lang="ru-RU" sz="1900" dirty="0" err="1" smtClean="0">
                <a:solidFill>
                  <a:srgbClr val="FF0000"/>
                </a:solidFill>
              </a:rPr>
              <a:t>фотоларын</a:t>
            </a:r>
            <a:r>
              <a:rPr lang="ru-RU" sz="1900" dirty="0" smtClean="0">
                <a:solidFill>
                  <a:srgbClr val="FF0000"/>
                </a:solidFill>
              </a:rPr>
              <a:t>  </a:t>
            </a:r>
            <a:r>
              <a:rPr lang="ru-RU" sz="1900" dirty="0" err="1" smtClean="0">
                <a:solidFill>
                  <a:srgbClr val="FF0000"/>
                </a:solidFill>
              </a:rPr>
              <a:t>эзл</a:t>
            </a:r>
            <a:r>
              <a:rPr lang="tt-RU" sz="1900" dirty="0" smtClean="0">
                <a:solidFill>
                  <a:srgbClr val="FF0000"/>
                </a:solidFill>
              </a:rPr>
              <a:t>ә</a:t>
            </a:r>
            <a:r>
              <a:rPr lang="ru-RU" sz="1900" dirty="0" err="1" smtClean="0">
                <a:solidFill>
                  <a:srgbClr val="FF0000"/>
                </a:solidFill>
              </a:rPr>
              <a:t>п</a:t>
            </a:r>
            <a:r>
              <a:rPr lang="ru-RU" sz="1900" dirty="0" smtClean="0">
                <a:solidFill>
                  <a:srgbClr val="FF0000"/>
                </a:solidFill>
              </a:rPr>
              <a:t> </a:t>
            </a:r>
            <a:r>
              <a:rPr lang="ru-RU" sz="1900" dirty="0" err="1" smtClean="0">
                <a:solidFill>
                  <a:srgbClr val="FF0000"/>
                </a:solidFill>
              </a:rPr>
              <a:t>табып</a:t>
            </a:r>
            <a:r>
              <a:rPr lang="ru-RU" sz="1900" dirty="0" smtClean="0">
                <a:solidFill>
                  <a:srgbClr val="FF0000"/>
                </a:solidFill>
              </a:rPr>
              <a:t>, </a:t>
            </a:r>
            <a:r>
              <a:rPr lang="ru-RU" sz="1900" dirty="0" err="1" smtClean="0">
                <a:solidFill>
                  <a:srgbClr val="FF0000"/>
                </a:solidFill>
              </a:rPr>
              <a:t>үзегезнең </a:t>
            </a:r>
            <a:r>
              <a:rPr lang="ru-RU" sz="1900" dirty="0" err="1" smtClean="0">
                <a:solidFill>
                  <a:srgbClr val="FF0000"/>
                </a:solidFill>
              </a:rPr>
              <a:t> </a:t>
            </a:r>
            <a:r>
              <a:rPr lang="ru-RU" sz="1900" dirty="0" smtClean="0">
                <a:solidFill>
                  <a:srgbClr val="FF0000"/>
                </a:solidFill>
              </a:rPr>
              <a:t>яки </a:t>
            </a:r>
            <a:r>
              <a:rPr lang="ru-RU" sz="1900" dirty="0" err="1" smtClean="0">
                <a:solidFill>
                  <a:srgbClr val="FF0000"/>
                </a:solidFill>
              </a:rPr>
              <a:t>әти-әниегезнең </a:t>
            </a:r>
            <a:r>
              <a:rPr lang="ru-RU" sz="1900" dirty="0" smtClean="0">
                <a:solidFill>
                  <a:srgbClr val="FF0000"/>
                </a:solidFill>
              </a:rPr>
              <a:t>контакт </a:t>
            </a:r>
            <a:r>
              <a:rPr lang="ru-RU" sz="1900" dirty="0" err="1" smtClean="0">
                <a:solidFill>
                  <a:srgbClr val="FF0000"/>
                </a:solidFill>
              </a:rPr>
              <a:t>битләрендә урнаштырып</a:t>
            </a:r>
            <a:r>
              <a:rPr lang="ru-RU" sz="1900" dirty="0" smtClean="0">
                <a:solidFill>
                  <a:srgbClr val="FF0000"/>
                </a:solidFill>
              </a:rPr>
              <a:t>, </a:t>
            </a:r>
            <a:r>
              <a:rPr lang="ru-RU" sz="1900" dirty="0" err="1" smtClean="0">
                <a:solidFill>
                  <a:srgbClr val="FF0000"/>
                </a:solidFill>
              </a:rPr>
              <a:t>кыскача</a:t>
            </a:r>
            <a:r>
              <a:rPr lang="ru-RU" sz="1900" dirty="0" smtClean="0">
                <a:solidFill>
                  <a:srgbClr val="FF0000"/>
                </a:solidFill>
              </a:rPr>
              <a:t> </a:t>
            </a:r>
            <a:r>
              <a:rPr lang="ru-RU" sz="1900" dirty="0" err="1" smtClean="0">
                <a:solidFill>
                  <a:srgbClr val="FF0000"/>
                </a:solidFill>
              </a:rPr>
              <a:t>гына</a:t>
            </a:r>
            <a:r>
              <a:rPr lang="ru-RU" sz="1900" dirty="0" smtClean="0">
                <a:solidFill>
                  <a:srgbClr val="FF0000"/>
                </a:solidFill>
              </a:rPr>
              <a:t> информация </a:t>
            </a:r>
            <a:r>
              <a:rPr lang="ru-RU" sz="1900" dirty="0" err="1" smtClean="0">
                <a:solidFill>
                  <a:srgbClr val="FF0000"/>
                </a:solidFill>
              </a:rPr>
              <a:t>язып</a:t>
            </a:r>
            <a:r>
              <a:rPr lang="ru-RU" sz="1900" dirty="0" smtClean="0">
                <a:solidFill>
                  <a:srgbClr val="FF0000"/>
                </a:solidFill>
              </a:rPr>
              <a:t> </a:t>
            </a:r>
            <a:r>
              <a:rPr lang="ru-RU" sz="1900" dirty="0" err="1" smtClean="0">
                <a:solidFill>
                  <a:srgbClr val="FF0000"/>
                </a:solidFill>
              </a:rPr>
              <a:t>куясыз</a:t>
            </a:r>
            <a:r>
              <a:rPr lang="ru-RU" sz="1900" dirty="0" smtClean="0">
                <a:solidFill>
                  <a:srgbClr val="FF0000"/>
                </a:solidFill>
              </a:rPr>
              <a:t>. </a:t>
            </a:r>
            <a:r>
              <a:rPr lang="ru-RU" sz="1900" dirty="0" smtClean="0">
                <a:hlinkClick r:id="rId4"/>
              </a:rPr>
              <a:t>#</a:t>
            </a:r>
            <a:r>
              <a:rPr lang="ru-RU" sz="1900" dirty="0" err="1" smtClean="0">
                <a:hlinkClick r:id="rId4"/>
              </a:rPr>
              <a:t>БессмертныйполкОнлайн</a:t>
            </a:r>
            <a:r>
              <a:rPr lang="ru-RU" sz="1900" dirty="0" smtClean="0"/>
              <a:t> </a:t>
            </a:r>
            <a:r>
              <a:rPr lang="ru-RU" sz="1900" dirty="0" smtClean="0">
                <a:hlinkClick r:id="rId4"/>
              </a:rPr>
              <a:t>#</a:t>
            </a:r>
            <a:r>
              <a:rPr lang="ru-RU" sz="1900" dirty="0" err="1" smtClean="0">
                <a:hlinkClick r:id="rId4"/>
              </a:rPr>
              <a:t>БессмертныйполкТатарстан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err="1" smtClean="0"/>
              <a:t>хештегы</a:t>
            </a:r>
            <a:r>
              <a:rPr lang="ru-RU" sz="1900" dirty="0" smtClean="0"/>
              <a:t> </a:t>
            </a:r>
            <a:r>
              <a:rPr lang="ru-RU" sz="1900" dirty="0" err="1" smtClean="0"/>
              <a:t>белән </a:t>
            </a:r>
            <a:r>
              <a:rPr lang="ru-RU" sz="1900" dirty="0" smtClean="0"/>
              <a:t>пост </a:t>
            </a:r>
            <a:r>
              <a:rPr lang="ru-RU" sz="1900" dirty="0" err="1" smtClean="0"/>
              <a:t>куеп</a:t>
            </a:r>
            <a:r>
              <a:rPr lang="ru-RU" sz="1900" dirty="0" smtClean="0"/>
              <a:t>, </a:t>
            </a:r>
            <a:r>
              <a:rPr lang="ru-RU" sz="1900" dirty="0" err="1" smtClean="0"/>
              <a:t>онлайн-акциягә </a:t>
            </a:r>
            <a:r>
              <a:rPr lang="ru-RU" sz="1900" dirty="0" err="1" smtClean="0"/>
              <a:t>кушыласыз</a:t>
            </a:r>
            <a:r>
              <a:rPr lang="ru-RU" sz="1900" dirty="0" smtClean="0"/>
              <a:t>.</a:t>
            </a:r>
            <a:r>
              <a:rPr lang="ru-RU" sz="1900" dirty="0" smtClean="0">
                <a:solidFill>
                  <a:srgbClr val="FF0000"/>
                </a:solidFill>
              </a:rPr>
              <a:t>  </a:t>
            </a:r>
          </a:p>
          <a:p>
            <a:pPr>
              <a:buNone/>
            </a:pPr>
            <a:r>
              <a:rPr lang="ru-RU" sz="1300" smtClean="0">
                <a:solidFill>
                  <a:srgbClr val="FF0000"/>
                </a:solidFill>
              </a:rPr>
              <a:t>                                                                                               Лениногорск </a:t>
            </a:r>
            <a:r>
              <a:rPr lang="ru-RU" sz="1300" dirty="0" smtClean="0">
                <a:solidFill>
                  <a:srgbClr val="FF0000"/>
                </a:solidFill>
              </a:rPr>
              <a:t>районы, </a:t>
            </a:r>
            <a:r>
              <a:rPr lang="ru-RU" sz="1300" dirty="0" err="1" smtClean="0">
                <a:solidFill>
                  <a:srgbClr val="FF0000"/>
                </a:solidFill>
              </a:rPr>
              <a:t>куакбаш</a:t>
            </a:r>
            <a:r>
              <a:rPr lang="ru-RU" sz="1300" dirty="0" smtClean="0">
                <a:solidFill>
                  <a:srgbClr val="FF0000"/>
                </a:solidFill>
              </a:rPr>
              <a:t> </a:t>
            </a:r>
            <a:r>
              <a:rPr lang="ru-RU" sz="1300" dirty="0" err="1" smtClean="0">
                <a:solidFill>
                  <a:srgbClr val="FF0000"/>
                </a:solidFill>
              </a:rPr>
              <a:t>авылы</a:t>
            </a:r>
            <a:r>
              <a:rPr lang="ru-RU" sz="1300" dirty="0" smtClean="0">
                <a:solidFill>
                  <a:srgbClr val="FF0000"/>
                </a:solidFill>
              </a:rPr>
              <a:t>, </a:t>
            </a:r>
            <a:r>
              <a:rPr lang="ru-RU" sz="1300" dirty="0" err="1" smtClean="0">
                <a:solidFill>
                  <a:srgbClr val="FF0000"/>
                </a:solidFill>
              </a:rPr>
              <a:t>исемегезне</a:t>
            </a:r>
            <a:r>
              <a:rPr lang="ru-RU" sz="1300" dirty="0" smtClean="0">
                <a:solidFill>
                  <a:srgbClr val="FF0000"/>
                </a:solidFill>
              </a:rPr>
              <a:t> </a:t>
            </a:r>
            <a:r>
              <a:rPr lang="ru-RU" sz="1300" dirty="0" err="1" smtClean="0">
                <a:solidFill>
                  <a:srgbClr val="FF0000"/>
                </a:solidFill>
              </a:rPr>
              <a:t>язарга</a:t>
            </a:r>
            <a:r>
              <a:rPr lang="ru-RU" sz="1300" dirty="0" smtClean="0">
                <a:solidFill>
                  <a:srgbClr val="FF0000"/>
                </a:solidFill>
              </a:rPr>
              <a:t> </a:t>
            </a:r>
            <a:r>
              <a:rPr lang="ru-RU" sz="1300" dirty="0" err="1" smtClean="0">
                <a:solidFill>
                  <a:srgbClr val="FF0000"/>
                </a:solidFill>
              </a:rPr>
              <a:t>онытмагыз</a:t>
            </a:r>
            <a:r>
              <a:rPr lang="ru-RU" sz="1300" dirty="0" smtClean="0">
                <a:solidFill>
                  <a:srgbClr val="FF0000"/>
                </a:solidFill>
              </a:rPr>
              <a:t>. </a:t>
            </a:r>
            <a:endParaRPr lang="ru-RU" sz="13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9501"/>
            <a:ext cx="6624736" cy="57606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ИСТОЧНИКИ ИНФОРМАЦИИ: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9582"/>
            <a:ext cx="8208912" cy="3744416"/>
          </a:xfrm>
        </p:spPr>
        <p:txBody>
          <a:bodyPr>
            <a:normAutofit/>
          </a:bodyPr>
          <a:lstStyle/>
          <a:p>
            <a:r>
              <a:rPr lang="ru-RU" sz="1600" u="sng" dirty="0" smtClean="0">
                <a:hlinkClick r:id="rId2"/>
              </a:rPr>
              <a:t>https://mec-krasnodar.ru/images/itog/поём_Гимн_России.jpg</a:t>
            </a:r>
            <a:r>
              <a:rPr lang="ru-RU" sz="1600" dirty="0" smtClean="0"/>
              <a:t> </a:t>
            </a:r>
          </a:p>
          <a:p>
            <a:r>
              <a:rPr lang="ru-RU" sz="1600" u="sng" dirty="0" smtClean="0">
                <a:hlinkClick r:id="rId3"/>
              </a:rPr>
              <a:t>http://cp14.nevsepic.com.ua/183/18280/1384988001-v.-a.-tropinin-1776-1857-gitarist.-1823.jpg</a:t>
            </a:r>
            <a:r>
              <a:rPr lang="ru-RU" sz="1600" dirty="0" smtClean="0"/>
              <a:t> </a:t>
            </a:r>
          </a:p>
          <a:p>
            <a:r>
              <a:rPr lang="ru-RU" sz="1600" u="sng" dirty="0" smtClean="0">
                <a:hlinkClick r:id="rId4"/>
              </a:rPr>
              <a:t>http://www.pxleyes.com/images/contests/medievel-couple/fullsize/medievel-couple-5258ab046c6b7.jpg</a:t>
            </a:r>
            <a:r>
              <a:rPr lang="ru-RU" sz="1600" dirty="0" smtClean="0"/>
              <a:t> </a:t>
            </a:r>
          </a:p>
          <a:p>
            <a:r>
              <a:rPr lang="ru-RU" sz="1600" u="sng" dirty="0" smtClean="0">
                <a:hlinkClick r:id="rId5"/>
              </a:rPr>
              <a:t>http://img1.liveinternet.ru/images/attach/c/9/108/420/108420115_ErlkGnig_Carl_Gottlieb_Peschel_1840_Goethe.jpg</a:t>
            </a:r>
            <a:r>
              <a:rPr lang="ru-RU" sz="1600" dirty="0" smtClean="0"/>
              <a:t> </a:t>
            </a:r>
          </a:p>
          <a:p>
            <a:r>
              <a:rPr lang="ru-RU" sz="1600" u="sng" dirty="0" smtClean="0">
                <a:hlinkClick r:id="rId6"/>
              </a:rPr>
              <a:t>https://avdisk.ru/uploads/images/h/o/r/horovaja_i_orkestrovaja_gruppi_ansamblja_siverko.jpg</a:t>
            </a:r>
            <a:r>
              <a:rPr lang="ru-RU" sz="1600" dirty="0" smtClean="0"/>
              <a:t> </a:t>
            </a:r>
          </a:p>
          <a:p>
            <a:r>
              <a:rPr lang="ru-RU" sz="1600" u="sng" dirty="0" smtClean="0">
                <a:hlinkClick r:id="rId7"/>
              </a:rPr>
              <a:t>http://litvin.org/assets/files/2016/03/wpid-kantata-aleksandr-nevskij-6.jpg</a:t>
            </a:r>
            <a:r>
              <a:rPr lang="ru-RU" sz="1600" dirty="0" smtClean="0"/>
              <a:t> </a:t>
            </a:r>
          </a:p>
          <a:p>
            <a:r>
              <a:rPr lang="ru-RU" sz="1600" u="sng" dirty="0" smtClean="0">
                <a:hlinkClick r:id="rId8"/>
              </a:rPr>
              <a:t>http://img1.liveinternet.ru/images/attach/c/0/113/554/113554765_great_hall_2002.jpg</a:t>
            </a:r>
            <a:r>
              <a:rPr lang="ru-RU" sz="1600" dirty="0" smtClean="0"/>
              <a:t> </a:t>
            </a:r>
          </a:p>
          <a:p>
            <a:r>
              <a:rPr lang="ru-RU" sz="1600" u="sng" dirty="0" smtClean="0">
                <a:hlinkClick r:id="rId9"/>
              </a:rPr>
              <a:t>https://www.2do2go.ru/uploads/64420cfd0f2eb08704643a330e32a6ef.JPG</a:t>
            </a:r>
            <a:endParaRPr lang="ru-RU" sz="1600" dirty="0" smtClean="0"/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8352928" cy="1123998"/>
          </a:xfrm>
          <a:prstGeom prst="flowChartAlternateProcess">
            <a:avLst/>
          </a:prstGeo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1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МУЗЫКАЛЬНЫЙ ЖАНР – МНОГОЗНАЧНОЕ ПОНЯТИЕ, КОТОРОЕ ХАРАКТЕРИЗУЕТ РАЗДЕЛ МУЗЫКАЛЬНОГО ТВОРЧЕСТВА ПО РОДАМ И ВИДАМ. </a:t>
            </a:r>
            <a:endParaRPr lang="ru-RU" sz="21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54680" y="1553886"/>
            <a:ext cx="5870448" cy="302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МУЗЫКАЛЬНЫЕ ЖАНРЫ КЛАССИФИЦИРУЮТ ПО ИХ ПРОИСХОЖДЕНИЮ, ИСПОЛНЕНИЮ, ВОСПРИЯТИЮ ИЛИ ПО ДРУГИМ ПРИЗНАКАМ (СОДЕРДАНИЮ, СТРУКТУРЕ, СОСТАВОМ ИСПОЛНИТЕЛЕЙ, ТИПУ ИСПОЛНЕНИЯ).</a:t>
            </a:r>
            <a:endParaRPr lang="ru-RU" sz="2400" b="1" dirty="0" smtClean="0">
              <a:ln w="10541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528_1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117729" y="3230118"/>
            <a:ext cx="3021429" cy="1722215"/>
          </a:xfrm>
          <a:prstGeom prst="snip2DiagRect">
            <a:avLst>
              <a:gd name="adj1" fmla="val 0"/>
              <a:gd name="adj2" fmla="val 36179"/>
            </a:avLst>
          </a:prstGeom>
          <a:effectLst>
            <a:softEdge rad="317500"/>
          </a:effectLst>
        </p:spPr>
      </p:pic>
      <p:pic>
        <p:nvPicPr>
          <p:cNvPr id="6" name="Рисунок 5" descr="0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381727" y="1417678"/>
            <a:ext cx="2594645" cy="1791866"/>
          </a:xfrm>
          <a:prstGeom prst="round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1" y="393700"/>
            <a:ext cx="8801099" cy="1302485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МУЗЫКАЛЬНЫЕ ПРОИЗВЕДЕНИЯ РАСПРЕДЕЛЯЮТ ПО СПОСОБУ ИСПОЛНЕНИЯ НА ВОКАЛЬНЫЕ, ИНСТРУМЕНТАЛЬНЫЕ И ТЕАТРАЛЬНЫЕ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aa834fd997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255588" y="1957033"/>
            <a:ext cx="4354513" cy="2905082"/>
          </a:xfrm>
          <a:prstGeom prst="snip2DiagRect">
            <a:avLst>
              <a:gd name="adj1" fmla="val 0"/>
              <a:gd name="adj2" fmla="val 26722"/>
            </a:avLst>
          </a:prstGeom>
          <a:effectLst>
            <a:softEdge rad="127000"/>
          </a:effectLst>
        </p:spPr>
      </p:pic>
      <p:pic>
        <p:nvPicPr>
          <p:cNvPr id="5" name="Рисунок 4" descr="pic_03.03.15_3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4752435" y="2120901"/>
            <a:ext cx="3896266" cy="2771774"/>
          </a:xfrm>
          <a:prstGeom prst="flowChartPunchedCard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0212" y="170085"/>
            <a:ext cx="5076564" cy="702078"/>
          </a:xfrm>
          <a:prstGeom prst="rect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музыкального искусства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8065" y="1143001"/>
            <a:ext cx="1620180" cy="49382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Arial" pitchFamily="34" charset="0"/>
              </a:rPr>
              <a:t>Вокальная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uk-UA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eorgia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29863" y="1104900"/>
            <a:ext cx="2538282" cy="53595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Arial" pitchFamily="34" charset="0"/>
              </a:rPr>
              <a:t>Инструментальная</a:t>
            </a:r>
            <a:endParaRPr lang="ru-RU" sz="15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eorgia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36557" y="1143000"/>
            <a:ext cx="1736769" cy="50121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Arial" pitchFamily="34" charset="0"/>
              </a:rPr>
              <a:t>Театральная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eorgia" pitchFamily="18" charset="0"/>
            </a:endParaRP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2286001"/>
            <a:ext cx="1233990" cy="1635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uk-UA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КАМЕРНАЯ:</a:t>
            </a: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ПЕСНЯ,</a:t>
            </a: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ГИМН, </a:t>
            </a:r>
            <a:r>
              <a:rPr lang="uk-UA" sz="1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РОМАНС,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СЕРЕНАДА,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БАЛЛАДА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00808" y="2286001"/>
            <a:ext cx="1182092" cy="1635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uk-UA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ВОКАЛЬНО-ХОРОВАЯ:</a:t>
            </a: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КАНТАТА</a:t>
            </a:r>
            <a:r>
              <a:rPr lang="uk-UA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ОРАТОРИЯ</a:t>
            </a:r>
            <a:r>
              <a:rPr lang="uk-UA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ХОРОВОЙ </a:t>
            </a:r>
            <a:r>
              <a:rPr lang="uk-UA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КОНЦЕРТ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0100" y="2247901"/>
            <a:ext cx="1282700" cy="16867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1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КАМЕРНАЯ: </a:t>
            </a:r>
          </a:p>
          <a:p>
            <a:endParaRPr lang="ru-RU" sz="12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СОНАТА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ПРЕЛЮДИЯ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ЭЛЕГИЯ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РАПСОДИЯ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ЭТЮД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ФАНТАЗИЯ </a:t>
            </a:r>
          </a:p>
          <a:p>
            <a:pPr algn="ctr"/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26000" y="2235201"/>
            <a:ext cx="1701800" cy="1689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uk-UA" sz="1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СИМФОНИЧЕСКАЯ</a:t>
            </a:r>
          </a:p>
          <a:p>
            <a:endParaRPr lang="uk-UA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СИМФОНИЯ </a:t>
            </a: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УВЕРТЮРА </a:t>
            </a: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КОНЦЕРТ </a:t>
            </a: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СЮИТА  </a:t>
            </a: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ФАНТАЗИЯ </a:t>
            </a:r>
          </a:p>
          <a:p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ПОЭМА 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94134" y="2235201"/>
            <a:ext cx="1360867" cy="16891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ТЕАТРАЛЬНАЯ </a:t>
            </a:r>
          </a:p>
          <a:p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ОПЕРА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БАЛЕТ ОПЕРЕТТА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МЮЗИКЛ  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066800" y="1720479"/>
            <a:ext cx="484566" cy="56552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943100" y="1714500"/>
            <a:ext cx="266700" cy="4953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949701" y="1695078"/>
            <a:ext cx="357566" cy="47662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080000" y="1689100"/>
            <a:ext cx="304800" cy="43180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327900" y="1676400"/>
            <a:ext cx="203201" cy="4572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oyushie_devochk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56521"/>
            <a:ext cx="2736304" cy="28025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8424936" cy="100811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ЖАНРЫ КЛАССИЧЕСКОЙ МУЗЫКИ ВОКАЛЬНЫЙ: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3" y="1347614"/>
          <a:ext cx="878497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 descr="995_1_56b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92072" y="3075806"/>
            <a:ext cx="2742520" cy="182651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1" y="184944"/>
            <a:ext cx="5626100" cy="665956"/>
          </a:xfr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7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ВОКАЛЬНЫЕ ЖАНРЫ</a:t>
            </a:r>
            <a:endParaRPr lang="ru-RU" sz="27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987573"/>
          <a:ext cx="4752528" cy="3888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20140529-22.jpg"/>
          <p:cNvPicPr>
            <a:picLocks noChangeAspect="1"/>
          </p:cNvPicPr>
          <p:nvPr/>
        </p:nvPicPr>
        <p:blipFill>
          <a:blip r:embed="rId7" cstate="print">
            <a:lum bright="10000" contrast="10000"/>
          </a:blip>
          <a:stretch>
            <a:fillRect/>
          </a:stretch>
        </p:blipFill>
        <p:spPr>
          <a:xfrm>
            <a:off x="5076056" y="1491630"/>
            <a:ext cx="3857625" cy="257175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201" y="457201"/>
            <a:ext cx="8318500" cy="996017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КАМЕРНЫМИ НАЗЫВАЮТ НЕБОЛЬШИЕ КОЛЛЕКТИВЫ (ДУЭТ, ТРИО, КВАРТЕТ, КВИНТЕТ), А ТАКЖЕ МУЗЫКАЛЬНЫЕ ПРОИЗВЕДЕНИЯ, ПРЕДНАЗНАЧЕННЫЕ ДЛЯ ТАКИХ КОЛЛЕКТИВОВ ИЛИ СОЛИСТОВ.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Вокальный-квартет-Хорус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377825" y="1701800"/>
            <a:ext cx="4363241" cy="2905919"/>
          </a:xfrm>
          <a:prstGeom prst="snip2DiagRect">
            <a:avLst>
              <a:gd name="adj1" fmla="val 0"/>
              <a:gd name="adj2" fmla="val 21037"/>
            </a:avLst>
          </a:prstGeom>
          <a:effectLst>
            <a:softEdge rad="127000"/>
          </a:effectLst>
        </p:spPr>
      </p:pic>
      <p:pic>
        <p:nvPicPr>
          <p:cNvPr id="4" name="Рисунок 3" descr="Lazin-Drozd-JESC-2010-big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4745092" y="1714501"/>
            <a:ext cx="3975427" cy="2844800"/>
          </a:xfrm>
          <a:prstGeom prst="snipRoundRect">
            <a:avLst>
              <a:gd name="adj1" fmla="val 25596"/>
              <a:gd name="adj2" fmla="val 27381"/>
            </a:avLst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29000" y="1137686"/>
            <a:ext cx="5422901" cy="2977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700" b="1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ДРЕВНИЕ ВРЕМЕНА ТАКИЕ ПРОИЗВЕДЕНИЯ ИСПОЛНЯЛИ В НЕБОЛЬШОМ ПОМЕЩЕНИИ – КАМЕРЕ (С ЛАТ. – КОМНАТА). ОТСЮДА И ПРОИЗОШЛО НАЗВАНИЕ КАМЕРНОЙ МУЗЫКИ.</a:t>
            </a:r>
            <a:endParaRPr lang="ru-RU" sz="2700" b="1" dirty="0" smtClean="0">
              <a:ln w="10541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797b61d59a3dc247801c03d4347acdb4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175415" y="544237"/>
            <a:ext cx="3240886" cy="4256363"/>
          </a:xfrm>
          <a:prstGeom prst="snip2DiagRect">
            <a:avLst>
              <a:gd name="adj1" fmla="val 0"/>
              <a:gd name="adj2" fmla="val 24113"/>
            </a:avLst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9786" y="445770"/>
            <a:ext cx="3161538" cy="466344"/>
          </a:xfrm>
          <a:prstGeom prst="flowChartAlternateProcess">
            <a:avLst/>
          </a:prstGeo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СЛОВАРИК</a:t>
            </a:r>
            <a:endParaRPr lang="ru-RU" sz="27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314" y="3669030"/>
            <a:ext cx="8613648" cy="1302485"/>
          </a:xfrm>
          <a:prstGeom prst="flowChartAlternateProcess">
            <a:avLst/>
          </a:prstGeo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ВОКАЛЬНАЯ МУЗЫКА (С ЛАТ. ВОКАЛ – ГОЛОС) – МУЗЫКАЛЬНЫЕ ПРОИЗВЕДЕНИЯ, СОЗДАННЫЕ ДЛЯ ПЕНИЯ СОЛО, АНСАМБЛЕМ ИЛИ ХОРОМ. </a:t>
            </a: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860aa_6718ea36_XL.jpe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 flipH="1">
            <a:off x="5833039" y="966978"/>
            <a:ext cx="2935033" cy="2098548"/>
          </a:xfrm>
          <a:prstGeom prst="roundRect">
            <a:avLst/>
          </a:prstGeom>
          <a:effectLst>
            <a:softEdge rad="317500"/>
          </a:effectLst>
        </p:spPr>
      </p:pic>
      <p:pic>
        <p:nvPicPr>
          <p:cNvPr id="5" name="Рисунок 4" descr="jtddvlyyuqg_dvhfpd_zww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5166" y="761238"/>
            <a:ext cx="2249424" cy="16870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8c19136fa14fb66b063e7e890f32f927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2603503" y="1433323"/>
            <a:ext cx="3266885" cy="2178986"/>
          </a:xfrm>
          <a:prstGeom prst="round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375</Words>
  <Application>Microsoft Office PowerPoint</Application>
  <PresentationFormat>Экран (16:9)</PresentationFormat>
  <Paragraphs>99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Тема урока: ЖАНРЫ  ВОКАЛЬНОЙ  МУЗЫКИ  </vt:lpstr>
      <vt:lpstr>МУЗЫКАЛЬНЫЙ ЖАНР – МНОГОЗНАЧНОЕ ПОНЯТИЕ, КОТОРОЕ ХАРАКТЕРИЗУЕТ РАЗДЕЛ МУЗЫКАЛЬНОГО ТВОРЧЕСТВА ПО РОДАМ И ВИДАМ. </vt:lpstr>
      <vt:lpstr>Слайд 3</vt:lpstr>
      <vt:lpstr>Слайд 4</vt:lpstr>
      <vt:lpstr> ЖАНРЫ КЛАССИЧЕСКОЙ МУЗЫКИ ВОКАЛЬНЫЙ:  </vt:lpstr>
      <vt:lpstr>ВОКАЛЬНЫЕ ЖАНРЫ</vt:lpstr>
      <vt:lpstr>Слайд 7</vt:lpstr>
      <vt:lpstr>Слайд 8</vt:lpstr>
      <vt:lpstr>СЛОВАРИК</vt:lpstr>
      <vt:lpstr>ДРЕВНЕЙШИМ ЖАНРОМ КАМЕРНОЙ ВОКАЛЬНОЙ МУЗЫКИ ЯВЛЯЕТСЯ ПЕСНЯ </vt:lpstr>
      <vt:lpstr> ГИМН </vt:lpstr>
      <vt:lpstr> РОМАНС   </vt:lpstr>
      <vt:lpstr> СЕРЕНАДА  </vt:lpstr>
      <vt:lpstr> БАЛЛАДА  </vt:lpstr>
      <vt:lpstr> ХОРОВОЙ КОНЦЕРТ    </vt:lpstr>
      <vt:lpstr> КАНТАТА      </vt:lpstr>
      <vt:lpstr> ОРАТОРИЯ       </vt:lpstr>
      <vt:lpstr>Слайд 18</vt:lpstr>
      <vt:lpstr>ИСТОЧНИКИ ИНФОРМАЦИИ: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Жанры вокальной музыки</dc:title>
  <dc:creator>Бейгул Ольга Куприяновна</dc:creator>
  <cp:lastModifiedBy>Comp</cp:lastModifiedBy>
  <cp:revision>28</cp:revision>
  <dcterms:created xsi:type="dcterms:W3CDTF">2017-12-25T16:17:04Z</dcterms:created>
  <dcterms:modified xsi:type="dcterms:W3CDTF">2020-04-21T14:26:33Z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1335456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